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Georgia Pro Italics" charset="1" panose="02040502050405090303"/>
      <p:regular r:id="rId22"/>
    </p:embeddedFont>
    <p:embeddedFont>
      <p:font typeface="Georgia Pro" charset="1" panose="02040502050405020303"/>
      <p:regular r:id="rId23"/>
    </p:embeddedFont>
    <p:embeddedFont>
      <p:font typeface="Holla" charset="1" panose="00000500000000000000"/>
      <p:regular r:id="rId24"/>
    </p:embeddedFont>
    <p:embeddedFont>
      <p:font typeface="Lora Bold" charset="1" panose="00000800000000000000"/>
      <p:regular r:id="rId25"/>
    </p:embeddedFont>
    <p:embeddedFont>
      <p:font typeface="Lora" charset="1" panose="00000500000000000000"/>
      <p:regular r:id="rId26"/>
    </p:embeddedFont>
    <p:embeddedFont>
      <p:font typeface="Georgia Pro Bold Italics" charset="1" panose="02040802050405090203"/>
      <p:regular r:id="rId27"/>
    </p:embeddedFont>
    <p:embeddedFont>
      <p:font typeface="Georgia Pro Bold" charset="1" panose="02040802050405020203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11" Target="../media/image17.jpeg" Type="http://schemas.openxmlformats.org/officeDocument/2006/relationships/image"/><Relationship Id="rId12" Target="../media/image18.jpeg" Type="http://schemas.openxmlformats.org/officeDocument/2006/relationships/image"/><Relationship Id="rId13" Target="../media/image19.jpeg" Type="http://schemas.openxmlformats.org/officeDocument/2006/relationships/image"/><Relationship Id="rId14" Target="../media/image20.jpe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5.jpeg" Type="http://schemas.openxmlformats.org/officeDocument/2006/relationships/image"/><Relationship Id="rId9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jpeg" Type="http://schemas.openxmlformats.org/officeDocument/2006/relationships/image"/><Relationship Id="rId7" Target="../media/image22.png" Type="http://schemas.openxmlformats.org/officeDocument/2006/relationships/image"/><Relationship Id="rId8" Target="../media/image23.jpeg" Type="http://schemas.openxmlformats.org/officeDocument/2006/relationships/image"/><Relationship Id="rId9" Target="../media/image2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jpeg" Type="http://schemas.openxmlformats.org/officeDocument/2006/relationships/image"/><Relationship Id="rId5" Target="../media/image18.jpeg" Type="http://schemas.openxmlformats.org/officeDocument/2006/relationships/image"/><Relationship Id="rId6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6.jpeg" Type="http://schemas.openxmlformats.org/officeDocument/2006/relationships/image"/><Relationship Id="rId5" Target="../media/image27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15.jpeg" Type="http://schemas.openxmlformats.org/officeDocument/2006/relationships/image"/><Relationship Id="rId9" Target="../media/image2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jpeg" Type="http://schemas.openxmlformats.org/officeDocument/2006/relationships/image"/><Relationship Id="rId11" Target="../media/image33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9.jpeg" Type="http://schemas.openxmlformats.org/officeDocument/2006/relationships/image"/><Relationship Id="rId5" Target="../media/image27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0.jpeg" Type="http://schemas.openxmlformats.org/officeDocument/2006/relationships/image"/><Relationship Id="rId9" Target="../media/image3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34.jpeg" Type="http://schemas.openxmlformats.org/officeDocument/2006/relationships/image"/><Relationship Id="rId5" Target="../media/image4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36.jpeg" Type="http://schemas.openxmlformats.org/officeDocument/2006/relationships/image"/><Relationship Id="rId7" Target="../media/image3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8.jpeg" Type="http://schemas.openxmlformats.org/officeDocument/2006/relationships/image"/><Relationship Id="rId7" Target="../media/image39.jpeg" Type="http://schemas.openxmlformats.org/officeDocument/2006/relationships/image"/><Relationship Id="rId8" Target="../media/image40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41.jpeg" Type="http://schemas.openxmlformats.org/officeDocument/2006/relationships/image"/><Relationship Id="rId7" Target="../media/image4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jpeg" Type="http://schemas.openxmlformats.org/officeDocument/2006/relationships/image"/><Relationship Id="rId11" Target="../media/image47.jpeg" Type="http://schemas.openxmlformats.org/officeDocument/2006/relationships/image"/><Relationship Id="rId12" Target="../media/image48.jpeg" Type="http://schemas.openxmlformats.org/officeDocument/2006/relationships/image"/><Relationship Id="rId13" Target="../media/image49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43.jpeg" Type="http://schemas.openxmlformats.org/officeDocument/2006/relationships/image"/><Relationship Id="rId7" Target="../media/image44.jpeg" Type="http://schemas.openxmlformats.org/officeDocument/2006/relationships/image"/><Relationship Id="rId8" Target="../media/image42.jpeg" Type="http://schemas.openxmlformats.org/officeDocument/2006/relationships/image"/><Relationship Id="rId9" Target="../media/image4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50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jpeg" Type="http://schemas.openxmlformats.org/officeDocument/2006/relationships/image"/><Relationship Id="rId3" Target="../media/image4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1190597" y="-2046342"/>
            <a:ext cx="9480190" cy="8032306"/>
          </a:xfrm>
          <a:custGeom>
            <a:avLst/>
            <a:gdLst/>
            <a:ahLst/>
            <a:cxnLst/>
            <a:rect r="r" b="b" t="t" l="l"/>
            <a:pathLst>
              <a:path h="8032306" w="9480190">
                <a:moveTo>
                  <a:pt x="9480190" y="8032306"/>
                </a:moveTo>
                <a:lnTo>
                  <a:pt x="0" y="8032306"/>
                </a:lnTo>
                <a:lnTo>
                  <a:pt x="0" y="0"/>
                </a:lnTo>
                <a:lnTo>
                  <a:pt x="9480190" y="0"/>
                </a:lnTo>
                <a:lnTo>
                  <a:pt x="9480190" y="803230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8903377" y="1028700"/>
            <a:ext cx="12018427" cy="11874202"/>
            <a:chOff x="0" y="0"/>
            <a:chExt cx="4572000" cy="45171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6554" y="-2690"/>
              <a:ext cx="4639471" cy="4549489"/>
            </a:xfrm>
            <a:custGeom>
              <a:avLst/>
              <a:gdLst/>
              <a:ahLst/>
              <a:cxnLst/>
              <a:rect r="r" b="b" t="t" l="l"/>
              <a:pathLst>
                <a:path h="4549489" w="4639471">
                  <a:moveTo>
                    <a:pt x="2642461" y="4307731"/>
                  </a:moveTo>
                  <a:cubicBezTo>
                    <a:pt x="2937643" y="4136404"/>
                    <a:pt x="3174467" y="3866873"/>
                    <a:pt x="3302943" y="3520703"/>
                  </a:cubicBezTo>
                  <a:cubicBezTo>
                    <a:pt x="3367367" y="3347118"/>
                    <a:pt x="3462613" y="3172924"/>
                    <a:pt x="3623369" y="3081058"/>
                  </a:cubicBezTo>
                  <a:cubicBezTo>
                    <a:pt x="3747343" y="3010214"/>
                    <a:pt x="3895227" y="2996898"/>
                    <a:pt x="4029388" y="2948020"/>
                  </a:cubicBezTo>
                  <a:cubicBezTo>
                    <a:pt x="4411618" y="2808768"/>
                    <a:pt x="4639471" y="2366335"/>
                    <a:pt x="4578884" y="1964073"/>
                  </a:cubicBezTo>
                  <a:cubicBezTo>
                    <a:pt x="4518297" y="1561809"/>
                    <a:pt x="4204130" y="1222063"/>
                    <a:pt x="3823417" y="1078711"/>
                  </a:cubicBezTo>
                  <a:cubicBezTo>
                    <a:pt x="3609703" y="998242"/>
                    <a:pt x="3395764" y="1015829"/>
                    <a:pt x="3183757" y="930958"/>
                  </a:cubicBezTo>
                  <a:cubicBezTo>
                    <a:pt x="2896850" y="816103"/>
                    <a:pt x="2646820" y="557580"/>
                    <a:pt x="2402676" y="368105"/>
                  </a:cubicBezTo>
                  <a:cubicBezTo>
                    <a:pt x="2158532" y="178629"/>
                    <a:pt x="1877749" y="5911"/>
                    <a:pt x="1568716" y="3231"/>
                  </a:cubicBezTo>
                  <a:cubicBezTo>
                    <a:pt x="1196035" y="0"/>
                    <a:pt x="839628" y="279246"/>
                    <a:pt x="753607" y="641873"/>
                  </a:cubicBezTo>
                  <a:cubicBezTo>
                    <a:pt x="714329" y="807457"/>
                    <a:pt x="726735" y="980722"/>
                    <a:pt x="704584" y="1149453"/>
                  </a:cubicBezTo>
                  <a:cubicBezTo>
                    <a:pt x="619399" y="1798292"/>
                    <a:pt x="38111" y="2317174"/>
                    <a:pt x="17162" y="2971245"/>
                  </a:cubicBezTo>
                  <a:cubicBezTo>
                    <a:pt x="0" y="3507080"/>
                    <a:pt x="385323" y="3994953"/>
                    <a:pt x="863032" y="4238292"/>
                  </a:cubicBezTo>
                  <a:cubicBezTo>
                    <a:pt x="1111989" y="4365108"/>
                    <a:pt x="1371700" y="4475224"/>
                    <a:pt x="1651555" y="4507960"/>
                  </a:cubicBezTo>
                  <a:cubicBezTo>
                    <a:pt x="2006569" y="4549489"/>
                    <a:pt x="2352643" y="4475944"/>
                    <a:pt x="2642461" y="4307731"/>
                  </a:cubicBezTo>
                  <a:close/>
                </a:path>
              </a:pathLst>
            </a:custGeom>
            <a:blipFill>
              <a:blip r:embed="rId4"/>
              <a:stretch>
                <a:fillRect l="-15852" t="0" r="-15852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72000" cy="4517135"/>
            </a:xfrm>
            <a:custGeom>
              <a:avLst/>
              <a:gdLst/>
              <a:ahLst/>
              <a:cxnLst/>
              <a:rect r="r" b="b" t="t" l="l"/>
              <a:pathLst>
                <a:path h="4517135" w="4572000">
                  <a:moveTo>
                    <a:pt x="4572000" y="4517135"/>
                  </a:moveTo>
                  <a:lnTo>
                    <a:pt x="0" y="4517135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4517135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835261" y="0"/>
            <a:ext cx="2084903" cy="2779870"/>
          </a:xfrm>
          <a:custGeom>
            <a:avLst/>
            <a:gdLst/>
            <a:ahLst/>
            <a:cxnLst/>
            <a:rect r="r" b="b" t="t" l="l"/>
            <a:pathLst>
              <a:path h="2779870" w="2084903">
                <a:moveTo>
                  <a:pt x="0" y="0"/>
                </a:moveTo>
                <a:lnTo>
                  <a:pt x="2084903" y="0"/>
                </a:lnTo>
                <a:lnTo>
                  <a:pt x="2084903" y="2779870"/>
                </a:lnTo>
                <a:lnTo>
                  <a:pt x="0" y="2779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3160690"/>
            <a:ext cx="11332140" cy="2509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75"/>
              </a:lnSpc>
            </a:pPr>
            <a:r>
              <a:rPr lang="en-US" sz="6675" i="true" spc="-413">
                <a:solidFill>
                  <a:srgbClr val="353132"/>
                </a:solidFill>
                <a:latin typeface="Georgia Pro Italics"/>
                <a:ea typeface="Georgia Pro Italics"/>
                <a:cs typeface="Georgia Pro Italics"/>
                <a:sym typeface="Georgia Pro Italics"/>
              </a:rPr>
              <a:t>Kintų pagrindinės mokyklos Atviros jaunimo erdvės </a:t>
            </a:r>
          </a:p>
          <a:p>
            <a:pPr algn="ctr">
              <a:lnSpc>
                <a:spcPts val="6475"/>
              </a:lnSpc>
            </a:pPr>
            <a:r>
              <a:rPr lang="en-US" sz="6675" i="true" spc="-413">
                <a:solidFill>
                  <a:srgbClr val="353132"/>
                </a:solidFill>
                <a:latin typeface="Georgia Pro Italics"/>
                <a:ea typeface="Georgia Pro Italics"/>
                <a:cs typeface="Georgia Pro Italics"/>
                <a:sym typeface="Georgia Pro Italics"/>
              </a:rPr>
              <a:t>,,Noriu. Galiu. Darau!”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89310" y="6062164"/>
            <a:ext cx="9633629" cy="1223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9"/>
              </a:lnSpc>
            </a:pPr>
            <a:r>
              <a:rPr lang="en-US" sz="4659" i="true">
                <a:solidFill>
                  <a:srgbClr val="353132"/>
                </a:solidFill>
                <a:latin typeface="Georgia Pro Italics"/>
                <a:ea typeface="Georgia Pro Italics"/>
                <a:cs typeface="Georgia Pro Italics"/>
                <a:sym typeface="Georgia Pro Italics"/>
              </a:rPr>
              <a:t>2024 metų veiklos ataskaita</a:t>
            </a:r>
          </a:p>
          <a:p>
            <a:pPr algn="ctr" marL="0" indent="0" lvl="0">
              <a:lnSpc>
                <a:spcPts val="4659"/>
              </a:lnSpc>
              <a:spcBef>
                <a:spcPct val="0"/>
              </a:spcBef>
            </a:pPr>
            <a:r>
              <a:rPr lang="en-US" sz="4659" i="true">
                <a:solidFill>
                  <a:srgbClr val="353132"/>
                </a:solidFill>
                <a:latin typeface="Georgia Pro Italics"/>
                <a:ea typeface="Georgia Pro Italics"/>
                <a:cs typeface="Georgia Pro Italics"/>
                <a:sym typeface="Georgia Pro Italics"/>
              </a:rPr>
              <a:t>2025 metų veiklos planas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9310" y="8132700"/>
            <a:ext cx="9176805" cy="172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Vilija Ašmonaitė, jaunimo darbuotoja</a:t>
            </a:r>
          </a:p>
          <a:p>
            <a:pPr algn="ctr">
              <a:lnSpc>
                <a:spcPts val="4619"/>
              </a:lnSpc>
            </a:pPr>
          </a:p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2025 m.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2519205" y="6270847"/>
            <a:ext cx="9480190" cy="8032306"/>
          </a:xfrm>
          <a:custGeom>
            <a:avLst/>
            <a:gdLst/>
            <a:ahLst/>
            <a:cxnLst/>
            <a:rect r="r" b="b" t="t" l="l"/>
            <a:pathLst>
              <a:path h="8032306" w="9480190">
                <a:moveTo>
                  <a:pt x="0" y="8032306"/>
                </a:moveTo>
                <a:lnTo>
                  <a:pt x="9480190" y="8032306"/>
                </a:lnTo>
                <a:lnTo>
                  <a:pt x="9480190" y="0"/>
                </a:lnTo>
                <a:lnTo>
                  <a:pt x="0" y="0"/>
                </a:lnTo>
                <a:lnTo>
                  <a:pt x="0" y="803230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17998" y="9498219"/>
            <a:ext cx="4367496" cy="3700460"/>
          </a:xfrm>
          <a:custGeom>
            <a:avLst/>
            <a:gdLst/>
            <a:ahLst/>
            <a:cxnLst/>
            <a:rect r="r" b="b" t="t" l="l"/>
            <a:pathLst>
              <a:path h="3700460" w="4367496">
                <a:moveTo>
                  <a:pt x="0" y="0"/>
                </a:moveTo>
                <a:lnTo>
                  <a:pt x="4367496" y="0"/>
                </a:lnTo>
                <a:lnTo>
                  <a:pt x="4367496" y="3700460"/>
                </a:lnTo>
                <a:lnTo>
                  <a:pt x="0" y="37004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3106025" y="-175490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315671" y="0"/>
            <a:ext cx="14683724" cy="10278607"/>
            <a:chOff x="0" y="0"/>
            <a:chExt cx="19578299" cy="1370480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578299" cy="13704809"/>
            </a:xfrm>
            <a:custGeom>
              <a:avLst/>
              <a:gdLst/>
              <a:ahLst/>
              <a:cxnLst/>
              <a:rect r="r" b="b" t="t" l="l"/>
              <a:pathLst>
                <a:path h="13704809" w="19578299">
                  <a:moveTo>
                    <a:pt x="0" y="0"/>
                  </a:moveTo>
                  <a:lnTo>
                    <a:pt x="19578299" y="0"/>
                  </a:lnTo>
                  <a:lnTo>
                    <a:pt x="19578299" y="13704809"/>
                  </a:lnTo>
                  <a:lnTo>
                    <a:pt x="0" y="137048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5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5316024" y="3660795"/>
            <a:ext cx="7655952" cy="209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4"/>
              </a:lnSpc>
            </a:pPr>
            <a:r>
              <a:rPr lang="en-US" sz="8074" spc="-403">
                <a:solidFill>
                  <a:srgbClr val="353132"/>
                </a:solidFill>
                <a:latin typeface="Holla"/>
                <a:ea typeface="Holla"/>
                <a:cs typeface="Holla"/>
                <a:sym typeface="Holla"/>
              </a:rPr>
              <a:t>JIK </a:t>
            </a:r>
          </a:p>
          <a:p>
            <a:pPr algn="ctr">
              <a:lnSpc>
                <a:spcPts val="8074"/>
              </a:lnSpc>
            </a:pPr>
            <a:r>
              <a:rPr lang="en-US" sz="8074" spc="-403">
                <a:solidFill>
                  <a:srgbClr val="353132"/>
                </a:solidFill>
                <a:latin typeface="Holla"/>
                <a:ea typeface="Holla"/>
                <a:cs typeface="Holla"/>
                <a:sym typeface="Holla"/>
              </a:rPr>
              <a:t>taškas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3119" y="199621"/>
            <a:ext cx="7002552" cy="10087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true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II ketvirčio ataskaita:</a:t>
            </a:r>
          </a:p>
          <a:p>
            <a:pPr algn="l" marL="842008" indent="-421004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353132"/>
                </a:solidFill>
                <a:latin typeface="Lora"/>
                <a:ea typeface="Lora"/>
                <a:cs typeface="Lora"/>
                <a:sym typeface="Lora"/>
              </a:rPr>
              <a:t>Bendras jaunų žmonių, kuriems buvo suteiktos JIK paslaugos, skaičius - </a:t>
            </a:r>
            <a:r>
              <a:rPr lang="en-US" b="true" sz="3899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66</a:t>
            </a:r>
          </a:p>
          <a:p>
            <a:pPr algn="l">
              <a:lnSpc>
                <a:spcPts val="5459"/>
              </a:lnSpc>
            </a:pPr>
            <a:r>
              <a:rPr lang="en-US" sz="3899" b="true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III ketvirčio ataskaita: </a:t>
            </a:r>
          </a:p>
          <a:p>
            <a:pPr algn="l" marL="842008" indent="-421004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353132"/>
                </a:solidFill>
                <a:latin typeface="Lora"/>
                <a:ea typeface="Lora"/>
                <a:cs typeface="Lora"/>
                <a:sym typeface="Lora"/>
              </a:rPr>
              <a:t>Nuotolinių konsultacijų skaičius - </a:t>
            </a:r>
            <a:r>
              <a:rPr lang="en-US" b="true" sz="3899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3</a:t>
            </a:r>
          </a:p>
          <a:p>
            <a:pPr algn="l" marL="842008" indent="-421004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353132"/>
                </a:solidFill>
                <a:latin typeface="Lora"/>
                <a:ea typeface="Lora"/>
                <a:cs typeface="Lora"/>
                <a:sym typeface="Lora"/>
              </a:rPr>
              <a:t>Kontaktinių konsultacijų skaičius - </a:t>
            </a:r>
            <a:r>
              <a:rPr lang="en-US" b="true" sz="3899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24</a:t>
            </a:r>
          </a:p>
          <a:p>
            <a:pPr algn="l">
              <a:lnSpc>
                <a:spcPts val="5459"/>
              </a:lnSpc>
            </a:pPr>
            <a:r>
              <a:rPr lang="en-US" sz="3899" b="true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IV ketvirčio ataskaita: </a:t>
            </a:r>
          </a:p>
          <a:p>
            <a:pPr algn="l" marL="842008" indent="-421004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353132"/>
                </a:solidFill>
                <a:latin typeface="Lora"/>
                <a:ea typeface="Lora"/>
                <a:cs typeface="Lora"/>
                <a:sym typeface="Lora"/>
              </a:rPr>
              <a:t>Nuotolinių konsultacijų skaičius - </a:t>
            </a:r>
            <a:r>
              <a:rPr lang="en-US" b="true" sz="3899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6</a:t>
            </a:r>
          </a:p>
          <a:p>
            <a:pPr algn="l" marL="842008" indent="-421004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353132"/>
                </a:solidFill>
                <a:latin typeface="Lora"/>
                <a:ea typeface="Lora"/>
                <a:cs typeface="Lora"/>
                <a:sym typeface="Lora"/>
              </a:rPr>
              <a:t>Kontaktinių konsultacijų skaičius - </a:t>
            </a:r>
            <a:r>
              <a:rPr lang="en-US" b="true" sz="3899">
                <a:solidFill>
                  <a:srgbClr val="353132"/>
                </a:solidFill>
                <a:latin typeface="Lora Bold"/>
                <a:ea typeface="Lora Bold"/>
                <a:cs typeface="Lora Bold"/>
                <a:sym typeface="Lora Bold"/>
              </a:rPr>
              <a:t>37</a:t>
            </a:r>
          </a:p>
          <a:p>
            <a:pPr algn="l">
              <a:lnSpc>
                <a:spcPts val="3945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846959" y="8582152"/>
            <a:ext cx="3105596" cy="676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0"/>
              </a:lnSpc>
              <a:spcBef>
                <a:spcPct val="0"/>
              </a:spcBef>
            </a:pPr>
            <a:r>
              <a:rPr lang="en-US" b="true" sz="4099" i="true">
                <a:solidFill>
                  <a:srgbClr val="353132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2024-04-30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324908" y="6814224"/>
            <a:ext cx="7767679" cy="6581343"/>
          </a:xfrm>
          <a:custGeom>
            <a:avLst/>
            <a:gdLst/>
            <a:ahLst/>
            <a:cxnLst/>
            <a:rect r="r" b="b" t="t" l="l"/>
            <a:pathLst>
              <a:path h="6581343" w="7767679">
                <a:moveTo>
                  <a:pt x="7767679" y="0"/>
                </a:moveTo>
                <a:lnTo>
                  <a:pt x="0" y="0"/>
                </a:lnTo>
                <a:lnTo>
                  <a:pt x="0" y="6581342"/>
                </a:lnTo>
                <a:lnTo>
                  <a:pt x="7767679" y="6581342"/>
                </a:lnTo>
                <a:lnTo>
                  <a:pt x="776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671016" y="-2279475"/>
            <a:ext cx="3904498" cy="3308175"/>
          </a:xfrm>
          <a:custGeom>
            <a:avLst/>
            <a:gdLst/>
            <a:ahLst/>
            <a:cxnLst/>
            <a:rect r="r" b="b" t="t" l="l"/>
            <a:pathLst>
              <a:path h="3308175" w="3904498">
                <a:moveTo>
                  <a:pt x="3904499" y="0"/>
                </a:moveTo>
                <a:lnTo>
                  <a:pt x="0" y="0"/>
                </a:lnTo>
                <a:lnTo>
                  <a:pt x="0" y="3308175"/>
                </a:lnTo>
                <a:lnTo>
                  <a:pt x="3904499" y="3308175"/>
                </a:lnTo>
                <a:lnTo>
                  <a:pt x="390449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7548648" y="8380158"/>
            <a:ext cx="3904498" cy="3308175"/>
          </a:xfrm>
          <a:custGeom>
            <a:avLst/>
            <a:gdLst/>
            <a:ahLst/>
            <a:cxnLst/>
            <a:rect r="r" b="b" t="t" l="l"/>
            <a:pathLst>
              <a:path h="3308175" w="3904498">
                <a:moveTo>
                  <a:pt x="3904498" y="0"/>
                </a:moveTo>
                <a:lnTo>
                  <a:pt x="0" y="0"/>
                </a:lnTo>
                <a:lnTo>
                  <a:pt x="0" y="3308175"/>
                </a:lnTo>
                <a:lnTo>
                  <a:pt x="3904498" y="3308175"/>
                </a:lnTo>
                <a:lnTo>
                  <a:pt x="390449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7997357" y="-416668"/>
            <a:ext cx="10290643" cy="7230892"/>
            <a:chOff x="0" y="0"/>
            <a:chExt cx="4572000" cy="32125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40875" y="-15335"/>
              <a:ext cx="4793771" cy="3267781"/>
            </a:xfrm>
            <a:custGeom>
              <a:avLst/>
              <a:gdLst/>
              <a:ahLst/>
              <a:cxnLst/>
              <a:rect r="r" b="b" t="t" l="l"/>
              <a:pathLst>
                <a:path h="3267781" w="4793771">
                  <a:moveTo>
                    <a:pt x="3758476" y="2388987"/>
                  </a:moveTo>
                  <a:cubicBezTo>
                    <a:pt x="3777145" y="2379652"/>
                    <a:pt x="3795601" y="2369892"/>
                    <a:pt x="3813797" y="2359622"/>
                  </a:cubicBezTo>
                  <a:cubicBezTo>
                    <a:pt x="4346006" y="2059225"/>
                    <a:pt x="4793771" y="1415561"/>
                    <a:pt x="4539726" y="792606"/>
                  </a:cubicBezTo>
                  <a:cubicBezTo>
                    <a:pt x="4416115" y="489497"/>
                    <a:pt x="4124250" y="253294"/>
                    <a:pt x="3798022" y="226479"/>
                  </a:cubicBezTo>
                  <a:cubicBezTo>
                    <a:pt x="3416210" y="195095"/>
                    <a:pt x="3057000" y="433700"/>
                    <a:pt x="2673902" y="434869"/>
                  </a:cubicBezTo>
                  <a:cubicBezTo>
                    <a:pt x="2150947" y="436467"/>
                    <a:pt x="1697967" y="0"/>
                    <a:pt x="1175295" y="17260"/>
                  </a:cubicBezTo>
                  <a:cubicBezTo>
                    <a:pt x="926093" y="25490"/>
                    <a:pt x="686885" y="141037"/>
                    <a:pt x="505621" y="312257"/>
                  </a:cubicBezTo>
                  <a:cubicBezTo>
                    <a:pt x="324357" y="483477"/>
                    <a:pt x="198176" y="707277"/>
                    <a:pt x="117968" y="943375"/>
                  </a:cubicBezTo>
                  <a:cubicBezTo>
                    <a:pt x="33113" y="1193148"/>
                    <a:pt x="0" y="1477082"/>
                    <a:pt x="114600" y="1714681"/>
                  </a:cubicBezTo>
                  <a:cubicBezTo>
                    <a:pt x="225927" y="1945498"/>
                    <a:pt x="455959" y="2093480"/>
                    <a:pt x="684103" y="2210167"/>
                  </a:cubicBezTo>
                  <a:cubicBezTo>
                    <a:pt x="912247" y="2326854"/>
                    <a:pt x="1155656" y="2428529"/>
                    <a:pt x="1335979" y="2610604"/>
                  </a:cubicBezTo>
                  <a:cubicBezTo>
                    <a:pt x="1526733" y="2803211"/>
                    <a:pt x="1646549" y="3083819"/>
                    <a:pt x="1897397" y="3186566"/>
                  </a:cubicBezTo>
                  <a:cubicBezTo>
                    <a:pt x="2095678" y="3267781"/>
                    <a:pt x="2326648" y="3211079"/>
                    <a:pt x="2512645" y="3104699"/>
                  </a:cubicBezTo>
                  <a:cubicBezTo>
                    <a:pt x="2698634" y="2998322"/>
                    <a:pt x="2853882" y="2846534"/>
                    <a:pt x="3026221" y="2719221"/>
                  </a:cubicBezTo>
                  <a:cubicBezTo>
                    <a:pt x="3243833" y="2558464"/>
                    <a:pt x="3518795" y="2508816"/>
                    <a:pt x="3758476" y="2388987"/>
                  </a:cubicBezTo>
                  <a:close/>
                </a:path>
              </a:pathLst>
            </a:custGeom>
            <a:blipFill>
              <a:blip r:embed="rId4"/>
              <a:stretch>
                <a:fillRect l="0" t="-3439" r="0" b="-3439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72000" cy="3212592"/>
            </a:xfrm>
            <a:custGeom>
              <a:avLst/>
              <a:gdLst/>
              <a:ahLst/>
              <a:cxnLst/>
              <a:rect r="r" b="b" t="t" l="l"/>
              <a:pathLst>
                <a:path h="3212592" w="4572000">
                  <a:moveTo>
                    <a:pt x="4572000" y="3212592"/>
                  </a:moveTo>
                  <a:lnTo>
                    <a:pt x="0" y="3212592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3212592"/>
                  </a:lnTo>
                  <a:close/>
                </a:path>
              </a:pathLst>
            </a:custGeom>
            <a:blipFill>
              <a:blip r:embed="rId5"/>
              <a:stretch>
                <a:fillRect l="-11" t="0" r="-11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2375064" y="608807"/>
            <a:ext cx="4942618" cy="2370763"/>
          </a:xfrm>
          <a:custGeom>
            <a:avLst/>
            <a:gdLst/>
            <a:ahLst/>
            <a:cxnLst/>
            <a:rect r="r" b="b" t="t" l="l"/>
            <a:pathLst>
              <a:path h="2370763" w="4942618">
                <a:moveTo>
                  <a:pt x="0" y="0"/>
                </a:moveTo>
                <a:lnTo>
                  <a:pt x="4942618" y="0"/>
                </a:lnTo>
                <a:lnTo>
                  <a:pt x="4942618" y="2370763"/>
                </a:lnTo>
                <a:lnTo>
                  <a:pt x="0" y="2370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392763" y="8275818"/>
            <a:ext cx="3499830" cy="1964965"/>
          </a:xfrm>
          <a:custGeom>
            <a:avLst/>
            <a:gdLst/>
            <a:ahLst/>
            <a:cxnLst/>
            <a:rect r="r" b="b" t="t" l="l"/>
            <a:pathLst>
              <a:path h="1964965" w="3499830">
                <a:moveTo>
                  <a:pt x="0" y="0"/>
                </a:moveTo>
                <a:lnTo>
                  <a:pt x="3499830" y="0"/>
                </a:lnTo>
                <a:lnTo>
                  <a:pt x="3499830" y="1964964"/>
                </a:lnTo>
                <a:lnTo>
                  <a:pt x="0" y="19649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1234" y="3160545"/>
            <a:ext cx="10827561" cy="3640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38"/>
              </a:lnSpc>
            </a:pPr>
            <a:r>
              <a:rPr lang="en-US" b="true" sz="9438" spc="-471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Europos solidarumo korpuso projektas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30767" y="7181300"/>
            <a:ext cx="9356055" cy="764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159"/>
              </a:lnSpc>
            </a:pPr>
            <a:r>
              <a:rPr lang="en-US" sz="43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Pritrauktas finansavimas 8028 Eur.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5407" y="1028700"/>
            <a:ext cx="3974041" cy="3872883"/>
          </a:xfrm>
          <a:custGeom>
            <a:avLst/>
            <a:gdLst/>
            <a:ahLst/>
            <a:cxnLst/>
            <a:rect r="r" b="b" t="t" l="l"/>
            <a:pathLst>
              <a:path h="3872883" w="3974041">
                <a:moveTo>
                  <a:pt x="0" y="0"/>
                </a:moveTo>
                <a:lnTo>
                  <a:pt x="3974041" y="0"/>
                </a:lnTo>
                <a:lnTo>
                  <a:pt x="3974041" y="3872883"/>
                </a:lnTo>
                <a:lnTo>
                  <a:pt x="0" y="3872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538545" y="7004477"/>
            <a:ext cx="9480190" cy="8032306"/>
          </a:xfrm>
          <a:custGeom>
            <a:avLst/>
            <a:gdLst/>
            <a:ahLst/>
            <a:cxnLst/>
            <a:rect r="r" b="b" t="t" l="l"/>
            <a:pathLst>
              <a:path h="8032306" w="9480190">
                <a:moveTo>
                  <a:pt x="0" y="8032307"/>
                </a:moveTo>
                <a:lnTo>
                  <a:pt x="9480189" y="8032307"/>
                </a:lnTo>
                <a:lnTo>
                  <a:pt x="9480189" y="0"/>
                </a:lnTo>
                <a:lnTo>
                  <a:pt x="0" y="0"/>
                </a:lnTo>
                <a:lnTo>
                  <a:pt x="0" y="80323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01016" y="416993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0" y="0"/>
                </a:moveTo>
                <a:lnTo>
                  <a:pt x="6212050" y="0"/>
                </a:lnTo>
                <a:lnTo>
                  <a:pt x="6212050" y="5263300"/>
                </a:lnTo>
                <a:lnTo>
                  <a:pt x="0" y="5263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002682" y="1028700"/>
            <a:ext cx="3974041" cy="3872883"/>
          </a:xfrm>
          <a:custGeom>
            <a:avLst/>
            <a:gdLst/>
            <a:ahLst/>
            <a:cxnLst/>
            <a:rect r="r" b="b" t="t" l="l"/>
            <a:pathLst>
              <a:path h="3872883" w="3974041">
                <a:moveTo>
                  <a:pt x="0" y="0"/>
                </a:moveTo>
                <a:lnTo>
                  <a:pt x="3974040" y="0"/>
                </a:lnTo>
                <a:lnTo>
                  <a:pt x="3974040" y="3872883"/>
                </a:lnTo>
                <a:lnTo>
                  <a:pt x="0" y="3872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0341364" y="2965142"/>
            <a:ext cx="8543404" cy="8440881"/>
            <a:chOff x="0" y="0"/>
            <a:chExt cx="4572000" cy="45171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16554" y="-2690"/>
              <a:ext cx="4639471" cy="4549489"/>
            </a:xfrm>
            <a:custGeom>
              <a:avLst/>
              <a:gdLst/>
              <a:ahLst/>
              <a:cxnLst/>
              <a:rect r="r" b="b" t="t" l="l"/>
              <a:pathLst>
                <a:path h="4549489" w="4639471">
                  <a:moveTo>
                    <a:pt x="2642461" y="4307731"/>
                  </a:moveTo>
                  <a:cubicBezTo>
                    <a:pt x="2937643" y="4136404"/>
                    <a:pt x="3174467" y="3866873"/>
                    <a:pt x="3302943" y="3520703"/>
                  </a:cubicBezTo>
                  <a:cubicBezTo>
                    <a:pt x="3367367" y="3347118"/>
                    <a:pt x="3462613" y="3172924"/>
                    <a:pt x="3623369" y="3081058"/>
                  </a:cubicBezTo>
                  <a:cubicBezTo>
                    <a:pt x="3747343" y="3010214"/>
                    <a:pt x="3895227" y="2996898"/>
                    <a:pt x="4029388" y="2948020"/>
                  </a:cubicBezTo>
                  <a:cubicBezTo>
                    <a:pt x="4411618" y="2808768"/>
                    <a:pt x="4639471" y="2366335"/>
                    <a:pt x="4578884" y="1964073"/>
                  </a:cubicBezTo>
                  <a:cubicBezTo>
                    <a:pt x="4518297" y="1561809"/>
                    <a:pt x="4204130" y="1222063"/>
                    <a:pt x="3823417" y="1078711"/>
                  </a:cubicBezTo>
                  <a:cubicBezTo>
                    <a:pt x="3609703" y="998242"/>
                    <a:pt x="3395764" y="1015829"/>
                    <a:pt x="3183757" y="930958"/>
                  </a:cubicBezTo>
                  <a:cubicBezTo>
                    <a:pt x="2896850" y="816103"/>
                    <a:pt x="2646820" y="557580"/>
                    <a:pt x="2402676" y="368105"/>
                  </a:cubicBezTo>
                  <a:cubicBezTo>
                    <a:pt x="2158532" y="178629"/>
                    <a:pt x="1877749" y="5911"/>
                    <a:pt x="1568716" y="3231"/>
                  </a:cubicBezTo>
                  <a:cubicBezTo>
                    <a:pt x="1196035" y="0"/>
                    <a:pt x="839628" y="279246"/>
                    <a:pt x="753607" y="641873"/>
                  </a:cubicBezTo>
                  <a:cubicBezTo>
                    <a:pt x="714329" y="807457"/>
                    <a:pt x="726735" y="980722"/>
                    <a:pt x="704584" y="1149453"/>
                  </a:cubicBezTo>
                  <a:cubicBezTo>
                    <a:pt x="619399" y="1798292"/>
                    <a:pt x="38111" y="2317174"/>
                    <a:pt x="17162" y="2971245"/>
                  </a:cubicBezTo>
                  <a:cubicBezTo>
                    <a:pt x="0" y="3507080"/>
                    <a:pt x="385323" y="3994953"/>
                    <a:pt x="863032" y="4238292"/>
                  </a:cubicBezTo>
                  <a:cubicBezTo>
                    <a:pt x="1111989" y="4365108"/>
                    <a:pt x="1371700" y="4475224"/>
                    <a:pt x="1651555" y="4507960"/>
                  </a:cubicBezTo>
                  <a:cubicBezTo>
                    <a:pt x="2006569" y="4549489"/>
                    <a:pt x="2352643" y="4475944"/>
                    <a:pt x="2642461" y="4307731"/>
                  </a:cubicBezTo>
                  <a:close/>
                </a:path>
              </a:pathLst>
            </a:custGeom>
            <a:blipFill>
              <a:blip r:embed="rId8"/>
              <a:stretch>
                <a:fillRect l="-15852" t="0" r="-15852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72000" cy="4517135"/>
            </a:xfrm>
            <a:custGeom>
              <a:avLst/>
              <a:gdLst/>
              <a:ahLst/>
              <a:cxnLst/>
              <a:rect r="r" b="b" t="t" l="l"/>
              <a:pathLst>
                <a:path h="4517135" w="4572000">
                  <a:moveTo>
                    <a:pt x="4572000" y="4517135"/>
                  </a:moveTo>
                  <a:lnTo>
                    <a:pt x="0" y="4517135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4517135"/>
                  </a:lnTo>
                  <a:close/>
                </a:path>
              </a:pathLst>
            </a:custGeom>
            <a:blipFill>
              <a:blip r:embed="rId9"/>
              <a:stretch>
                <a:fillRect l="-25" t="0" r="-25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4316844" y="1028700"/>
            <a:ext cx="3974041" cy="5298721"/>
          </a:xfrm>
          <a:custGeom>
            <a:avLst/>
            <a:gdLst/>
            <a:ahLst/>
            <a:cxnLst/>
            <a:rect r="r" b="b" t="t" l="l"/>
            <a:pathLst>
              <a:path h="5298721" w="3974041">
                <a:moveTo>
                  <a:pt x="0" y="0"/>
                </a:moveTo>
                <a:lnTo>
                  <a:pt x="3974041" y="0"/>
                </a:lnTo>
                <a:lnTo>
                  <a:pt x="3974041" y="5298721"/>
                </a:lnTo>
                <a:lnTo>
                  <a:pt x="0" y="52987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8482" y="194797"/>
            <a:ext cx="3332603" cy="4713725"/>
          </a:xfrm>
          <a:custGeom>
            <a:avLst/>
            <a:gdLst/>
            <a:ahLst/>
            <a:cxnLst/>
            <a:rect r="r" b="b" t="t" l="l"/>
            <a:pathLst>
              <a:path h="4713725" w="3332603">
                <a:moveTo>
                  <a:pt x="0" y="0"/>
                </a:moveTo>
                <a:lnTo>
                  <a:pt x="3332603" y="0"/>
                </a:lnTo>
                <a:lnTo>
                  <a:pt x="3332603" y="4713725"/>
                </a:lnTo>
                <a:lnTo>
                  <a:pt x="0" y="47137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4864" y="194797"/>
            <a:ext cx="3714384" cy="6606789"/>
          </a:xfrm>
          <a:custGeom>
            <a:avLst/>
            <a:gdLst/>
            <a:ahLst/>
            <a:cxnLst/>
            <a:rect r="r" b="b" t="t" l="l"/>
            <a:pathLst>
              <a:path h="6606789" w="3714384">
                <a:moveTo>
                  <a:pt x="0" y="0"/>
                </a:moveTo>
                <a:lnTo>
                  <a:pt x="3714384" y="0"/>
                </a:lnTo>
                <a:lnTo>
                  <a:pt x="3714384" y="6606789"/>
                </a:lnTo>
                <a:lnTo>
                  <a:pt x="0" y="66067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0302" y="6801586"/>
            <a:ext cx="4514374" cy="3385781"/>
          </a:xfrm>
          <a:custGeom>
            <a:avLst/>
            <a:gdLst/>
            <a:ahLst/>
            <a:cxnLst/>
            <a:rect r="r" b="b" t="t" l="l"/>
            <a:pathLst>
              <a:path h="3385781" w="4514374">
                <a:moveTo>
                  <a:pt x="0" y="0"/>
                </a:moveTo>
                <a:lnTo>
                  <a:pt x="4514374" y="0"/>
                </a:lnTo>
                <a:lnTo>
                  <a:pt x="4514374" y="3385781"/>
                </a:lnTo>
                <a:lnTo>
                  <a:pt x="0" y="338578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286759" y="6801586"/>
            <a:ext cx="3282523" cy="3282523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4246" y="0"/>
                  </a:moveTo>
                  <a:lnTo>
                    <a:pt x="758554" y="0"/>
                  </a:lnTo>
                  <a:cubicBezTo>
                    <a:pt x="772941" y="0"/>
                    <a:pt x="786739" y="5715"/>
                    <a:pt x="796912" y="15888"/>
                  </a:cubicBezTo>
                  <a:cubicBezTo>
                    <a:pt x="807085" y="26061"/>
                    <a:pt x="812800" y="39859"/>
                    <a:pt x="812800" y="54246"/>
                  </a:cubicBezTo>
                  <a:lnTo>
                    <a:pt x="812800" y="758554"/>
                  </a:lnTo>
                  <a:cubicBezTo>
                    <a:pt x="812800" y="772941"/>
                    <a:pt x="807085" y="786739"/>
                    <a:pt x="796912" y="796912"/>
                  </a:cubicBezTo>
                  <a:cubicBezTo>
                    <a:pt x="786739" y="807085"/>
                    <a:pt x="772941" y="812800"/>
                    <a:pt x="758554" y="812800"/>
                  </a:cubicBezTo>
                  <a:lnTo>
                    <a:pt x="54246" y="812800"/>
                  </a:lnTo>
                  <a:cubicBezTo>
                    <a:pt x="39859" y="812800"/>
                    <a:pt x="26061" y="807085"/>
                    <a:pt x="15888" y="796912"/>
                  </a:cubicBezTo>
                  <a:cubicBezTo>
                    <a:pt x="5715" y="786739"/>
                    <a:pt x="0" y="772941"/>
                    <a:pt x="0" y="758554"/>
                  </a:cubicBezTo>
                  <a:lnTo>
                    <a:pt x="0" y="54246"/>
                  </a:lnTo>
                  <a:cubicBezTo>
                    <a:pt x="0" y="39859"/>
                    <a:pt x="5715" y="26061"/>
                    <a:pt x="15888" y="15888"/>
                  </a:cubicBezTo>
                  <a:cubicBezTo>
                    <a:pt x="26061" y="5715"/>
                    <a:pt x="39859" y="0"/>
                    <a:pt x="54246" y="0"/>
                  </a:cubicBezTo>
                  <a:close/>
                </a:path>
              </a:pathLst>
            </a:custGeom>
            <a:blipFill>
              <a:blip r:embed="rId14"/>
              <a:stretch>
                <a:fillRect l="-16666" t="0" r="-16666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1751085" y="651941"/>
            <a:ext cx="6792108" cy="2009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5"/>
              </a:lnSpc>
            </a:pPr>
            <a:r>
              <a:rPr lang="en-US" b="true" sz="5245" spc="-262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,,Jaunimo laisvalaikio erdvės įkūrimas Kintuose”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84754" y="3880622"/>
            <a:ext cx="3974041" cy="3872883"/>
          </a:xfrm>
          <a:custGeom>
            <a:avLst/>
            <a:gdLst/>
            <a:ahLst/>
            <a:cxnLst/>
            <a:rect r="r" b="b" t="t" l="l"/>
            <a:pathLst>
              <a:path h="3872883" w="3974041">
                <a:moveTo>
                  <a:pt x="0" y="0"/>
                </a:moveTo>
                <a:lnTo>
                  <a:pt x="3974041" y="0"/>
                </a:lnTo>
                <a:lnTo>
                  <a:pt x="3974041" y="3872883"/>
                </a:lnTo>
                <a:lnTo>
                  <a:pt x="0" y="3872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55894" y="3880622"/>
            <a:ext cx="3974041" cy="3872883"/>
          </a:xfrm>
          <a:custGeom>
            <a:avLst/>
            <a:gdLst/>
            <a:ahLst/>
            <a:cxnLst/>
            <a:rect r="r" b="b" t="t" l="l"/>
            <a:pathLst>
              <a:path h="3872883" w="3974041">
                <a:moveTo>
                  <a:pt x="0" y="0"/>
                </a:moveTo>
                <a:lnTo>
                  <a:pt x="3974041" y="0"/>
                </a:lnTo>
                <a:lnTo>
                  <a:pt x="3974041" y="3872883"/>
                </a:lnTo>
                <a:lnTo>
                  <a:pt x="0" y="3872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29205" y="3880622"/>
            <a:ext cx="3974041" cy="3872883"/>
          </a:xfrm>
          <a:custGeom>
            <a:avLst/>
            <a:gdLst/>
            <a:ahLst/>
            <a:cxnLst/>
            <a:rect r="r" b="b" t="t" l="l"/>
            <a:pathLst>
              <a:path h="3872883" w="3974041">
                <a:moveTo>
                  <a:pt x="0" y="0"/>
                </a:moveTo>
                <a:lnTo>
                  <a:pt x="3974041" y="0"/>
                </a:lnTo>
                <a:lnTo>
                  <a:pt x="3974041" y="3872883"/>
                </a:lnTo>
                <a:lnTo>
                  <a:pt x="0" y="38728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0">
            <a:off x="14304551" y="6689020"/>
            <a:ext cx="9480190" cy="8032306"/>
          </a:xfrm>
          <a:custGeom>
            <a:avLst/>
            <a:gdLst/>
            <a:ahLst/>
            <a:cxnLst/>
            <a:rect r="r" b="b" t="t" l="l"/>
            <a:pathLst>
              <a:path h="8032306" w="9480190">
                <a:moveTo>
                  <a:pt x="0" y="8032307"/>
                </a:moveTo>
                <a:lnTo>
                  <a:pt x="9480190" y="8032307"/>
                </a:lnTo>
                <a:lnTo>
                  <a:pt x="9480190" y="0"/>
                </a:lnTo>
                <a:lnTo>
                  <a:pt x="0" y="0"/>
                </a:lnTo>
                <a:lnTo>
                  <a:pt x="0" y="80323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3106025" y="-175490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4">
              <a:alphaModFix amt="5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98247" y="4132481"/>
            <a:ext cx="4615556" cy="4107507"/>
            <a:chOff x="0" y="0"/>
            <a:chExt cx="6349238" cy="56503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-1220470" y="-200914"/>
              <a:ext cx="7579741" cy="5919724"/>
            </a:xfrm>
            <a:custGeom>
              <a:avLst/>
              <a:gdLst/>
              <a:ahLst/>
              <a:cxnLst/>
              <a:rect r="r" b="b" t="t" l="l"/>
              <a:pathLst>
                <a:path h="5919724" w="7579741">
                  <a:moveTo>
                    <a:pt x="7563231" y="542290"/>
                  </a:moveTo>
                  <a:cubicBezTo>
                    <a:pt x="7547864" y="557530"/>
                    <a:pt x="7490206" y="686562"/>
                    <a:pt x="7507224" y="715264"/>
                  </a:cubicBezTo>
                  <a:cubicBezTo>
                    <a:pt x="7525639" y="709803"/>
                    <a:pt x="7436739" y="790321"/>
                    <a:pt x="7482586" y="888111"/>
                  </a:cubicBezTo>
                  <a:cubicBezTo>
                    <a:pt x="7469505" y="906018"/>
                    <a:pt x="7553833" y="924179"/>
                    <a:pt x="7546848" y="962025"/>
                  </a:cubicBezTo>
                  <a:cubicBezTo>
                    <a:pt x="7534529" y="981202"/>
                    <a:pt x="7489825" y="974979"/>
                    <a:pt x="7525639" y="1001014"/>
                  </a:cubicBezTo>
                  <a:cubicBezTo>
                    <a:pt x="7533132" y="1085469"/>
                    <a:pt x="7579233" y="1117346"/>
                    <a:pt x="7428357" y="1351280"/>
                  </a:cubicBezTo>
                  <a:cubicBezTo>
                    <a:pt x="7398639" y="1347343"/>
                    <a:pt x="7317740" y="1604645"/>
                    <a:pt x="7205980" y="1797050"/>
                  </a:cubicBezTo>
                  <a:cubicBezTo>
                    <a:pt x="7222109" y="1833372"/>
                    <a:pt x="7240016" y="1850009"/>
                    <a:pt x="7202297" y="1916684"/>
                  </a:cubicBezTo>
                  <a:cubicBezTo>
                    <a:pt x="7208901" y="1933448"/>
                    <a:pt x="7273036" y="1963420"/>
                    <a:pt x="7239635" y="2007743"/>
                  </a:cubicBezTo>
                  <a:cubicBezTo>
                    <a:pt x="7204202" y="2091436"/>
                    <a:pt x="7205853" y="2286381"/>
                    <a:pt x="7250049" y="2317750"/>
                  </a:cubicBezTo>
                  <a:cubicBezTo>
                    <a:pt x="7275576" y="2308987"/>
                    <a:pt x="7186168" y="2474976"/>
                    <a:pt x="7233031" y="2483866"/>
                  </a:cubicBezTo>
                  <a:cubicBezTo>
                    <a:pt x="7217791" y="2541143"/>
                    <a:pt x="7278497" y="2574417"/>
                    <a:pt x="7147941" y="2695575"/>
                  </a:cubicBezTo>
                  <a:cubicBezTo>
                    <a:pt x="7045960" y="2756535"/>
                    <a:pt x="7168642" y="2805176"/>
                    <a:pt x="7069074" y="2892044"/>
                  </a:cubicBezTo>
                  <a:cubicBezTo>
                    <a:pt x="7109587" y="2925826"/>
                    <a:pt x="7008622" y="2948432"/>
                    <a:pt x="7081139" y="3107690"/>
                  </a:cubicBezTo>
                  <a:cubicBezTo>
                    <a:pt x="7090664" y="3117088"/>
                    <a:pt x="7034657" y="3165983"/>
                    <a:pt x="7017766" y="3207639"/>
                  </a:cubicBezTo>
                  <a:cubicBezTo>
                    <a:pt x="7063232" y="3257296"/>
                    <a:pt x="7012940" y="3253994"/>
                    <a:pt x="6997446" y="3340354"/>
                  </a:cubicBezTo>
                  <a:cubicBezTo>
                    <a:pt x="6914515" y="3405251"/>
                    <a:pt x="6917309" y="3435350"/>
                    <a:pt x="6838696" y="3533013"/>
                  </a:cubicBezTo>
                  <a:cubicBezTo>
                    <a:pt x="6861556" y="3525774"/>
                    <a:pt x="6889496" y="3574161"/>
                    <a:pt x="6822313" y="3687572"/>
                  </a:cubicBezTo>
                  <a:cubicBezTo>
                    <a:pt x="6817868" y="3707257"/>
                    <a:pt x="6727190" y="3726307"/>
                    <a:pt x="6704838" y="3771265"/>
                  </a:cubicBezTo>
                  <a:cubicBezTo>
                    <a:pt x="6674739" y="3791585"/>
                    <a:pt x="6736080" y="3823716"/>
                    <a:pt x="6667881" y="3824732"/>
                  </a:cubicBezTo>
                  <a:cubicBezTo>
                    <a:pt x="6676517" y="3870960"/>
                    <a:pt x="6621399" y="3859911"/>
                    <a:pt x="6607683" y="3879977"/>
                  </a:cubicBezTo>
                  <a:cubicBezTo>
                    <a:pt x="6650990" y="3906901"/>
                    <a:pt x="6618478" y="3901313"/>
                    <a:pt x="6653657" y="3916553"/>
                  </a:cubicBezTo>
                  <a:cubicBezTo>
                    <a:pt x="6651371" y="3988689"/>
                    <a:pt x="6546469" y="4092829"/>
                    <a:pt x="6552819" y="4182491"/>
                  </a:cubicBezTo>
                  <a:cubicBezTo>
                    <a:pt x="6516370" y="4270502"/>
                    <a:pt x="6542786" y="4306443"/>
                    <a:pt x="6490208" y="4402836"/>
                  </a:cubicBezTo>
                  <a:cubicBezTo>
                    <a:pt x="6527419" y="4414266"/>
                    <a:pt x="6500749" y="4427982"/>
                    <a:pt x="6457696" y="4505960"/>
                  </a:cubicBezTo>
                  <a:cubicBezTo>
                    <a:pt x="6503289" y="4531741"/>
                    <a:pt x="6486271" y="4590542"/>
                    <a:pt x="6438519" y="4659376"/>
                  </a:cubicBezTo>
                  <a:cubicBezTo>
                    <a:pt x="6519418" y="4706620"/>
                    <a:pt x="6472682" y="4854575"/>
                    <a:pt x="6428232" y="4913630"/>
                  </a:cubicBezTo>
                  <a:cubicBezTo>
                    <a:pt x="6441440" y="4962525"/>
                    <a:pt x="6419596" y="5014341"/>
                    <a:pt x="6364732" y="5057902"/>
                  </a:cubicBezTo>
                  <a:cubicBezTo>
                    <a:pt x="6326251" y="5158740"/>
                    <a:pt x="6311773" y="5242179"/>
                    <a:pt x="6153531" y="5344668"/>
                  </a:cubicBezTo>
                  <a:cubicBezTo>
                    <a:pt x="6108954" y="5423535"/>
                    <a:pt x="6112764" y="5474843"/>
                    <a:pt x="6025007" y="5580126"/>
                  </a:cubicBezTo>
                  <a:cubicBezTo>
                    <a:pt x="5990082" y="5617337"/>
                    <a:pt x="5948299" y="5575808"/>
                    <a:pt x="5956046" y="5642229"/>
                  </a:cubicBezTo>
                  <a:cubicBezTo>
                    <a:pt x="5906770" y="5660898"/>
                    <a:pt x="5970270" y="5719572"/>
                    <a:pt x="5856605" y="5769483"/>
                  </a:cubicBezTo>
                  <a:cubicBezTo>
                    <a:pt x="5875401" y="5829681"/>
                    <a:pt x="5926582" y="5859272"/>
                    <a:pt x="5715762" y="5839333"/>
                  </a:cubicBezTo>
                  <a:cubicBezTo>
                    <a:pt x="4322445" y="5836539"/>
                    <a:pt x="2963291" y="5847588"/>
                    <a:pt x="1505204" y="5835142"/>
                  </a:cubicBezTo>
                  <a:cubicBezTo>
                    <a:pt x="1422400" y="5827522"/>
                    <a:pt x="1221740" y="5919724"/>
                    <a:pt x="1265555" y="5732399"/>
                  </a:cubicBezTo>
                  <a:cubicBezTo>
                    <a:pt x="1276477" y="4087495"/>
                    <a:pt x="1248029" y="2400427"/>
                    <a:pt x="1253236" y="760476"/>
                  </a:cubicBezTo>
                  <a:cubicBezTo>
                    <a:pt x="1408430" y="0"/>
                    <a:pt x="0" y="249174"/>
                    <a:pt x="6352667" y="210693"/>
                  </a:cubicBezTo>
                  <a:cubicBezTo>
                    <a:pt x="6709537" y="218821"/>
                    <a:pt x="7224776" y="185928"/>
                    <a:pt x="7545070" y="221488"/>
                  </a:cubicBezTo>
                  <a:cubicBezTo>
                    <a:pt x="7579741" y="234569"/>
                    <a:pt x="7569835" y="514604"/>
                    <a:pt x="7563231" y="542290"/>
                  </a:cubicBezTo>
                  <a:close/>
                </a:path>
              </a:pathLst>
            </a:custGeom>
            <a:blipFill>
              <a:blip r:embed="rId6"/>
              <a:stretch>
                <a:fillRect l="-9326" t="0" r="-9326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962985" y="4132481"/>
            <a:ext cx="5317038" cy="3803945"/>
            <a:chOff x="0" y="0"/>
            <a:chExt cx="4584192" cy="32796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84192" cy="3279648"/>
            </a:xfrm>
            <a:custGeom>
              <a:avLst/>
              <a:gdLst/>
              <a:ahLst/>
              <a:cxnLst/>
              <a:rect r="r" b="b" t="t" l="l"/>
              <a:pathLst>
                <a:path h="3279648" w="4584192">
                  <a:moveTo>
                    <a:pt x="4584192" y="3279648"/>
                  </a:moveTo>
                  <a:lnTo>
                    <a:pt x="0" y="3279648"/>
                  </a:lnTo>
                  <a:lnTo>
                    <a:pt x="0" y="0"/>
                  </a:lnTo>
                  <a:lnTo>
                    <a:pt x="4584192" y="0"/>
                  </a:lnTo>
                  <a:lnTo>
                    <a:pt x="4584192" y="3279648"/>
                  </a:lnTo>
                  <a:close/>
                </a:path>
              </a:pathLst>
            </a:custGeom>
            <a:blipFill>
              <a:blip r:embed="rId7"/>
              <a:stretch>
                <a:fillRect l="-29" t="0" r="-29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3980" y="23119"/>
              <a:ext cx="4450362" cy="3189732"/>
            </a:xfrm>
            <a:custGeom>
              <a:avLst/>
              <a:gdLst/>
              <a:ahLst/>
              <a:cxnLst/>
              <a:rect r="r" b="b" t="t" l="l"/>
              <a:pathLst>
                <a:path h="3189732" w="4450362">
                  <a:moveTo>
                    <a:pt x="1683722" y="191573"/>
                  </a:moveTo>
                  <a:cubicBezTo>
                    <a:pt x="1630586" y="213467"/>
                    <a:pt x="1578238" y="237063"/>
                    <a:pt x="1526818" y="262011"/>
                  </a:cubicBezTo>
                  <a:cubicBezTo>
                    <a:pt x="1354653" y="345546"/>
                    <a:pt x="1184946" y="404118"/>
                    <a:pt x="990617" y="383530"/>
                  </a:cubicBezTo>
                  <a:cubicBezTo>
                    <a:pt x="739285" y="356903"/>
                    <a:pt x="448733" y="330008"/>
                    <a:pt x="269970" y="508681"/>
                  </a:cubicBezTo>
                  <a:cubicBezTo>
                    <a:pt x="138854" y="639732"/>
                    <a:pt x="113725" y="844052"/>
                    <a:pt x="132070" y="1028527"/>
                  </a:cubicBezTo>
                  <a:cubicBezTo>
                    <a:pt x="150414" y="1213003"/>
                    <a:pt x="204488" y="1394155"/>
                    <a:pt x="202568" y="1579531"/>
                  </a:cubicBezTo>
                  <a:cubicBezTo>
                    <a:pt x="200122" y="1815750"/>
                    <a:pt x="107385" y="2040354"/>
                    <a:pt x="55443" y="2270805"/>
                  </a:cubicBezTo>
                  <a:cubicBezTo>
                    <a:pt x="3500" y="2501255"/>
                    <a:pt x="0" y="2765828"/>
                    <a:pt x="150410" y="2947981"/>
                  </a:cubicBezTo>
                  <a:cubicBezTo>
                    <a:pt x="350030" y="3189732"/>
                    <a:pt x="727375" y="3179629"/>
                    <a:pt x="1023317" y="3076166"/>
                  </a:cubicBezTo>
                  <a:cubicBezTo>
                    <a:pt x="1319260" y="2972702"/>
                    <a:pt x="1596862" y="2797070"/>
                    <a:pt x="1909477" y="2773458"/>
                  </a:cubicBezTo>
                  <a:cubicBezTo>
                    <a:pt x="2389121" y="2737229"/>
                    <a:pt x="2833277" y="3066330"/>
                    <a:pt x="3314271" y="3062191"/>
                  </a:cubicBezTo>
                  <a:cubicBezTo>
                    <a:pt x="3922471" y="3056959"/>
                    <a:pt x="4427849" y="2465033"/>
                    <a:pt x="4439106" y="1856885"/>
                  </a:cubicBezTo>
                  <a:cubicBezTo>
                    <a:pt x="4450362" y="1248737"/>
                    <a:pt x="4043930" y="682399"/>
                    <a:pt x="3510131" y="390850"/>
                  </a:cubicBezTo>
                  <a:cubicBezTo>
                    <a:pt x="3230877" y="238328"/>
                    <a:pt x="2942566" y="89503"/>
                    <a:pt x="2623518" y="44904"/>
                  </a:cubicBezTo>
                  <a:cubicBezTo>
                    <a:pt x="2302293" y="0"/>
                    <a:pt x="1980719" y="69200"/>
                    <a:pt x="1683722" y="191573"/>
                  </a:cubicBezTo>
                  <a:close/>
                </a:path>
              </a:pathLst>
            </a:custGeom>
            <a:blipFill>
              <a:blip r:embed="rId8"/>
              <a:stretch>
                <a:fillRect l="0" t="-3178" r="0" b="-3178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829205" y="4589278"/>
            <a:ext cx="5708093" cy="2455571"/>
            <a:chOff x="0" y="0"/>
            <a:chExt cx="6340094" cy="2727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-11938" y="-127"/>
              <a:ext cx="6405753" cy="2810129"/>
            </a:xfrm>
            <a:custGeom>
              <a:avLst/>
              <a:gdLst/>
              <a:ahLst/>
              <a:cxnLst/>
              <a:rect r="r" b="b" t="t" l="l"/>
              <a:pathLst>
                <a:path h="2810129" w="6405753">
                  <a:moveTo>
                    <a:pt x="6344539" y="2579370"/>
                  </a:moveTo>
                  <a:cubicBezTo>
                    <a:pt x="6225032" y="2610739"/>
                    <a:pt x="6134989" y="2542032"/>
                    <a:pt x="6031484" y="2579370"/>
                  </a:cubicBezTo>
                  <a:cubicBezTo>
                    <a:pt x="5947918" y="2622296"/>
                    <a:pt x="5774182" y="2581783"/>
                    <a:pt x="5662676" y="2716657"/>
                  </a:cubicBezTo>
                  <a:cubicBezTo>
                    <a:pt x="5609590" y="2650998"/>
                    <a:pt x="5529707" y="2747137"/>
                    <a:pt x="5288280" y="2713736"/>
                  </a:cubicBezTo>
                  <a:cubicBezTo>
                    <a:pt x="5287391" y="2762504"/>
                    <a:pt x="5234051" y="2660269"/>
                    <a:pt x="5208143" y="2710688"/>
                  </a:cubicBezTo>
                  <a:cubicBezTo>
                    <a:pt x="5181092" y="2724785"/>
                    <a:pt x="5202174" y="2729611"/>
                    <a:pt x="5169408" y="2681097"/>
                  </a:cubicBezTo>
                  <a:cubicBezTo>
                    <a:pt x="5152009" y="2710307"/>
                    <a:pt x="5136515" y="2744724"/>
                    <a:pt x="5061204" y="2718054"/>
                  </a:cubicBezTo>
                  <a:cubicBezTo>
                    <a:pt x="4888992" y="2675255"/>
                    <a:pt x="5005070" y="2555748"/>
                    <a:pt x="4741418" y="2711958"/>
                  </a:cubicBezTo>
                  <a:cubicBezTo>
                    <a:pt x="4690364" y="2773934"/>
                    <a:pt x="4576699" y="2529332"/>
                    <a:pt x="4518152" y="2727706"/>
                  </a:cubicBezTo>
                  <a:cubicBezTo>
                    <a:pt x="4495927" y="2703703"/>
                    <a:pt x="4502277" y="2678176"/>
                    <a:pt x="4434713" y="2724404"/>
                  </a:cubicBezTo>
                  <a:cubicBezTo>
                    <a:pt x="4353052" y="2583688"/>
                    <a:pt x="4388993" y="2810129"/>
                    <a:pt x="4229735" y="2630678"/>
                  </a:cubicBezTo>
                  <a:cubicBezTo>
                    <a:pt x="4124325" y="2733167"/>
                    <a:pt x="4142232" y="2647188"/>
                    <a:pt x="3952494" y="2673985"/>
                  </a:cubicBezTo>
                  <a:cubicBezTo>
                    <a:pt x="3946398" y="2686939"/>
                    <a:pt x="3861562" y="2546985"/>
                    <a:pt x="3820414" y="2592324"/>
                  </a:cubicBezTo>
                  <a:cubicBezTo>
                    <a:pt x="3744849" y="2663444"/>
                    <a:pt x="3824478" y="2470658"/>
                    <a:pt x="3628517" y="2613660"/>
                  </a:cubicBezTo>
                  <a:cubicBezTo>
                    <a:pt x="3549396" y="2616581"/>
                    <a:pt x="3423793" y="2593467"/>
                    <a:pt x="3348228" y="2620899"/>
                  </a:cubicBezTo>
                  <a:cubicBezTo>
                    <a:pt x="3128137" y="2659380"/>
                    <a:pt x="2869184" y="2391029"/>
                    <a:pt x="2732913" y="2578862"/>
                  </a:cubicBezTo>
                  <a:cubicBezTo>
                    <a:pt x="2596388" y="2573147"/>
                    <a:pt x="2733548" y="2490851"/>
                    <a:pt x="2620391" y="2569845"/>
                  </a:cubicBezTo>
                  <a:cubicBezTo>
                    <a:pt x="2540127" y="2564257"/>
                    <a:pt x="2430145" y="2507615"/>
                    <a:pt x="2260600" y="2601214"/>
                  </a:cubicBezTo>
                  <a:cubicBezTo>
                    <a:pt x="2163826" y="2507869"/>
                    <a:pt x="1953387" y="2629281"/>
                    <a:pt x="1780921" y="2674366"/>
                  </a:cubicBezTo>
                  <a:cubicBezTo>
                    <a:pt x="1655572" y="2620645"/>
                    <a:pt x="1732153" y="2585085"/>
                    <a:pt x="1527937" y="2577719"/>
                  </a:cubicBezTo>
                  <a:cubicBezTo>
                    <a:pt x="1522730" y="2618486"/>
                    <a:pt x="1401064" y="2431542"/>
                    <a:pt x="1242822" y="2514219"/>
                  </a:cubicBezTo>
                  <a:cubicBezTo>
                    <a:pt x="1157097" y="2447417"/>
                    <a:pt x="1153922" y="2426970"/>
                    <a:pt x="1015238" y="2392426"/>
                  </a:cubicBezTo>
                  <a:cubicBezTo>
                    <a:pt x="1003681" y="2341118"/>
                    <a:pt x="926084" y="2455545"/>
                    <a:pt x="812673" y="2341880"/>
                  </a:cubicBezTo>
                  <a:cubicBezTo>
                    <a:pt x="823849" y="2369820"/>
                    <a:pt x="647573" y="2384171"/>
                    <a:pt x="500380" y="2378456"/>
                  </a:cubicBezTo>
                  <a:cubicBezTo>
                    <a:pt x="450342" y="2418461"/>
                    <a:pt x="318897" y="2407412"/>
                    <a:pt x="286639" y="2297303"/>
                  </a:cubicBezTo>
                  <a:cubicBezTo>
                    <a:pt x="296164" y="2252853"/>
                    <a:pt x="55753" y="2355596"/>
                    <a:pt x="15748" y="2150237"/>
                  </a:cubicBezTo>
                  <a:cubicBezTo>
                    <a:pt x="21590" y="1811147"/>
                    <a:pt x="0" y="1459103"/>
                    <a:pt x="21971" y="1133348"/>
                  </a:cubicBezTo>
                  <a:cubicBezTo>
                    <a:pt x="10414" y="1100455"/>
                    <a:pt x="41148" y="1118235"/>
                    <a:pt x="160274" y="1068197"/>
                  </a:cubicBezTo>
                  <a:cubicBezTo>
                    <a:pt x="154432" y="1068832"/>
                    <a:pt x="231521" y="1060323"/>
                    <a:pt x="299466" y="963676"/>
                  </a:cubicBezTo>
                  <a:cubicBezTo>
                    <a:pt x="393446" y="954786"/>
                    <a:pt x="517271" y="920496"/>
                    <a:pt x="601345" y="876808"/>
                  </a:cubicBezTo>
                  <a:cubicBezTo>
                    <a:pt x="798195" y="804291"/>
                    <a:pt x="1148334" y="861187"/>
                    <a:pt x="1703959" y="757936"/>
                  </a:cubicBezTo>
                  <a:cubicBezTo>
                    <a:pt x="1813052" y="727964"/>
                    <a:pt x="1983486" y="698119"/>
                    <a:pt x="2136267" y="653923"/>
                  </a:cubicBezTo>
                  <a:cubicBezTo>
                    <a:pt x="2183511" y="682625"/>
                    <a:pt x="2232533" y="484505"/>
                    <a:pt x="2451481" y="549148"/>
                  </a:cubicBezTo>
                  <a:cubicBezTo>
                    <a:pt x="2574925" y="459486"/>
                    <a:pt x="2834386" y="428244"/>
                    <a:pt x="2954782" y="370078"/>
                  </a:cubicBezTo>
                  <a:cubicBezTo>
                    <a:pt x="3069971" y="428371"/>
                    <a:pt x="3234690" y="359791"/>
                    <a:pt x="3365246" y="358521"/>
                  </a:cubicBezTo>
                  <a:cubicBezTo>
                    <a:pt x="3593084" y="353568"/>
                    <a:pt x="3280283" y="279781"/>
                    <a:pt x="3941191" y="246634"/>
                  </a:cubicBezTo>
                  <a:cubicBezTo>
                    <a:pt x="4057015" y="296799"/>
                    <a:pt x="4163822" y="290068"/>
                    <a:pt x="4347464" y="251460"/>
                  </a:cubicBezTo>
                  <a:cubicBezTo>
                    <a:pt x="4490593" y="280035"/>
                    <a:pt x="4547108" y="297434"/>
                    <a:pt x="4663440" y="260604"/>
                  </a:cubicBezTo>
                  <a:cubicBezTo>
                    <a:pt x="4872990" y="206375"/>
                    <a:pt x="5081270" y="124968"/>
                    <a:pt x="5417312" y="38989"/>
                  </a:cubicBezTo>
                  <a:cubicBezTo>
                    <a:pt x="5440680" y="11176"/>
                    <a:pt x="5415661" y="57404"/>
                    <a:pt x="5664708" y="40259"/>
                  </a:cubicBezTo>
                  <a:cubicBezTo>
                    <a:pt x="5680583" y="41783"/>
                    <a:pt x="5709158" y="123444"/>
                    <a:pt x="5803646" y="65024"/>
                  </a:cubicBezTo>
                  <a:cubicBezTo>
                    <a:pt x="5848731" y="93726"/>
                    <a:pt x="6070092" y="63373"/>
                    <a:pt x="6161278" y="0"/>
                  </a:cubicBezTo>
                  <a:cubicBezTo>
                    <a:pt x="6182741" y="2413"/>
                    <a:pt x="6292977" y="50419"/>
                    <a:pt x="6313424" y="7874"/>
                  </a:cubicBezTo>
                  <a:cubicBezTo>
                    <a:pt x="6405753" y="480187"/>
                    <a:pt x="6289675" y="967359"/>
                    <a:pt x="6351905" y="1457198"/>
                  </a:cubicBezTo>
                  <a:cubicBezTo>
                    <a:pt x="6322441" y="1836928"/>
                    <a:pt x="6344285" y="2161159"/>
                    <a:pt x="6344539" y="2579370"/>
                  </a:cubicBezTo>
                  <a:close/>
                </a:path>
              </a:pathLst>
            </a:custGeom>
            <a:blipFill>
              <a:blip r:embed="rId9"/>
              <a:stretch>
                <a:fillRect l="0" t="-37161" r="0" b="-3716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983449" y="1218173"/>
            <a:ext cx="11571473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b="true" sz="6999" spc="-349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Verslumo audros Kintuose!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9110" y="2336699"/>
            <a:ext cx="14903451" cy="1510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Pritrauktas finansavimas 1500 Eur iš Šilutės rajono savivaldybės jaunimo programos projekto.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617750" y="9014120"/>
            <a:ext cx="9341941" cy="632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37"/>
              </a:lnSpc>
              <a:spcBef>
                <a:spcPct val="0"/>
              </a:spcBef>
            </a:pPr>
            <a:r>
              <a:rPr lang="en-US" b="true" sz="4599" i="true">
                <a:solidFill>
                  <a:srgbClr val="353132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Akimirkos iš ,,Profesijų dienų”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669029" y="-3982262"/>
            <a:ext cx="11180543" cy="9472969"/>
          </a:xfrm>
          <a:custGeom>
            <a:avLst/>
            <a:gdLst/>
            <a:ahLst/>
            <a:cxnLst/>
            <a:rect r="r" b="b" t="t" l="l"/>
            <a:pathLst>
              <a:path h="9472969" w="11180543">
                <a:moveTo>
                  <a:pt x="0" y="0"/>
                </a:moveTo>
                <a:lnTo>
                  <a:pt x="11180542" y="0"/>
                </a:lnTo>
                <a:lnTo>
                  <a:pt x="11180542" y="9472969"/>
                </a:lnTo>
                <a:lnTo>
                  <a:pt x="0" y="9472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013837" y="-3844929"/>
            <a:ext cx="5752137" cy="4873629"/>
          </a:xfrm>
          <a:custGeom>
            <a:avLst/>
            <a:gdLst/>
            <a:ahLst/>
            <a:cxnLst/>
            <a:rect r="r" b="b" t="t" l="l"/>
            <a:pathLst>
              <a:path h="4873629" w="5752137">
                <a:moveTo>
                  <a:pt x="5752137" y="4873629"/>
                </a:moveTo>
                <a:lnTo>
                  <a:pt x="0" y="4873629"/>
                </a:lnTo>
                <a:lnTo>
                  <a:pt x="0" y="0"/>
                </a:lnTo>
                <a:lnTo>
                  <a:pt x="5752137" y="0"/>
                </a:lnTo>
                <a:lnTo>
                  <a:pt x="5752137" y="487362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1809073"/>
            <a:ext cx="4489232" cy="7985014"/>
          </a:xfrm>
          <a:custGeom>
            <a:avLst/>
            <a:gdLst/>
            <a:ahLst/>
            <a:cxnLst/>
            <a:rect r="r" b="b" t="t" l="l"/>
            <a:pathLst>
              <a:path h="7985014" w="4489232">
                <a:moveTo>
                  <a:pt x="0" y="0"/>
                </a:moveTo>
                <a:lnTo>
                  <a:pt x="4489232" y="0"/>
                </a:lnTo>
                <a:lnTo>
                  <a:pt x="4489232" y="7985014"/>
                </a:lnTo>
                <a:lnTo>
                  <a:pt x="0" y="7985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564848" y="1443521"/>
            <a:ext cx="4868977" cy="8660468"/>
          </a:xfrm>
          <a:custGeom>
            <a:avLst/>
            <a:gdLst/>
            <a:ahLst/>
            <a:cxnLst/>
            <a:rect r="r" b="b" t="t" l="l"/>
            <a:pathLst>
              <a:path h="8660468" w="4868977">
                <a:moveTo>
                  <a:pt x="0" y="0"/>
                </a:moveTo>
                <a:lnTo>
                  <a:pt x="4868977" y="0"/>
                </a:lnTo>
                <a:lnTo>
                  <a:pt x="4868977" y="8660468"/>
                </a:lnTo>
                <a:lnTo>
                  <a:pt x="0" y="86604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93563" y="3322425"/>
            <a:ext cx="4575465" cy="6471662"/>
          </a:xfrm>
          <a:custGeom>
            <a:avLst/>
            <a:gdLst/>
            <a:ahLst/>
            <a:cxnLst/>
            <a:rect r="r" b="b" t="t" l="l"/>
            <a:pathLst>
              <a:path h="6471662" w="4575465">
                <a:moveTo>
                  <a:pt x="0" y="0"/>
                </a:moveTo>
                <a:lnTo>
                  <a:pt x="4575466" y="0"/>
                </a:lnTo>
                <a:lnTo>
                  <a:pt x="4575466" y="6471662"/>
                </a:lnTo>
                <a:lnTo>
                  <a:pt x="0" y="64716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05416" y="142875"/>
            <a:ext cx="9914025" cy="317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79"/>
              </a:lnSpc>
            </a:pPr>
            <a:r>
              <a:rPr lang="en-US" b="true" sz="8179" spc="-408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Žygis už laisvę Kintuose </a:t>
            </a:r>
          </a:p>
          <a:p>
            <a:pPr algn="ctr">
              <a:lnSpc>
                <a:spcPts val="8179"/>
              </a:lnSpc>
            </a:pPr>
            <a:r>
              <a:rPr lang="en-US" b="true" sz="8179" spc="-408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Kovo 11-ąją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3106025" y="-175490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594782" y="1492776"/>
            <a:ext cx="8061372" cy="8794224"/>
            <a:chOff x="0" y="0"/>
            <a:chExt cx="4191000" cy="45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64187" y="-46790"/>
              <a:ext cx="4273220" cy="4649923"/>
            </a:xfrm>
            <a:custGeom>
              <a:avLst/>
              <a:gdLst/>
              <a:ahLst/>
              <a:cxnLst/>
              <a:rect r="r" b="b" t="t" l="l"/>
              <a:pathLst>
                <a:path h="4649923" w="4273220">
                  <a:moveTo>
                    <a:pt x="3283197" y="3832621"/>
                  </a:moveTo>
                  <a:cubicBezTo>
                    <a:pt x="3385716" y="3676732"/>
                    <a:pt x="3484630" y="3518579"/>
                    <a:pt x="3589125" y="3363907"/>
                  </a:cubicBezTo>
                  <a:cubicBezTo>
                    <a:pt x="3724486" y="3159944"/>
                    <a:pt x="3861933" y="2957577"/>
                    <a:pt x="3986089" y="2746485"/>
                  </a:cubicBezTo>
                  <a:cubicBezTo>
                    <a:pt x="4110014" y="2535915"/>
                    <a:pt x="4222944" y="2311151"/>
                    <a:pt x="4248082" y="2068108"/>
                  </a:cubicBezTo>
                  <a:cubicBezTo>
                    <a:pt x="4273220" y="1825066"/>
                    <a:pt x="4194990" y="1558724"/>
                    <a:pt x="3998169" y="1413972"/>
                  </a:cubicBezTo>
                  <a:cubicBezTo>
                    <a:pt x="3780942" y="1254213"/>
                    <a:pt x="3476123" y="1273296"/>
                    <a:pt x="3242451" y="1138737"/>
                  </a:cubicBezTo>
                  <a:cubicBezTo>
                    <a:pt x="3069906" y="1039378"/>
                    <a:pt x="2953818" y="866668"/>
                    <a:pt x="2853097" y="694900"/>
                  </a:cubicBezTo>
                  <a:cubicBezTo>
                    <a:pt x="2752376" y="523133"/>
                    <a:pt x="2657766" y="342442"/>
                    <a:pt x="2509590" y="209440"/>
                  </a:cubicBezTo>
                  <a:cubicBezTo>
                    <a:pt x="2361412" y="76438"/>
                    <a:pt x="2142574" y="0"/>
                    <a:pt x="1959540" y="78370"/>
                  </a:cubicBezTo>
                  <a:cubicBezTo>
                    <a:pt x="1759750" y="163915"/>
                    <a:pt x="1670822" y="393114"/>
                    <a:pt x="1522514" y="551995"/>
                  </a:cubicBezTo>
                  <a:cubicBezTo>
                    <a:pt x="1219201" y="876929"/>
                    <a:pt x="690287" y="885482"/>
                    <a:pt x="360031" y="1182985"/>
                  </a:cubicBezTo>
                  <a:cubicBezTo>
                    <a:pt x="76437" y="1438455"/>
                    <a:pt x="0" y="1876865"/>
                    <a:pt x="123913" y="2237908"/>
                  </a:cubicBezTo>
                  <a:cubicBezTo>
                    <a:pt x="247825" y="2598952"/>
                    <a:pt x="545248" y="2882634"/>
                    <a:pt x="886959" y="3052674"/>
                  </a:cubicBezTo>
                  <a:cubicBezTo>
                    <a:pt x="1065407" y="3141473"/>
                    <a:pt x="1263275" y="3207133"/>
                    <a:pt x="1400344" y="3351855"/>
                  </a:cubicBezTo>
                  <a:cubicBezTo>
                    <a:pt x="1634975" y="3599586"/>
                    <a:pt x="1619291" y="3996824"/>
                    <a:pt x="1804156" y="4283623"/>
                  </a:cubicBezTo>
                  <a:cubicBezTo>
                    <a:pt x="1953732" y="4515674"/>
                    <a:pt x="2228929" y="4649923"/>
                    <a:pt x="2504159" y="4612602"/>
                  </a:cubicBezTo>
                  <a:cubicBezTo>
                    <a:pt x="2818136" y="4570028"/>
                    <a:pt x="2986294" y="4263118"/>
                    <a:pt x="3151167" y="4027804"/>
                  </a:cubicBezTo>
                  <a:cubicBezTo>
                    <a:pt x="3196272" y="3963431"/>
                    <a:pt x="3240054" y="3898226"/>
                    <a:pt x="3283197" y="3832621"/>
                  </a:cubicBezTo>
                  <a:close/>
                </a:path>
              </a:pathLst>
            </a:custGeom>
            <a:blipFill>
              <a:blip r:embed="rId4"/>
              <a:stretch>
                <a:fillRect l="-22814" t="0" r="-22814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447" y="0"/>
              <a:ext cx="4188553" cy="4572000"/>
            </a:xfrm>
            <a:custGeom>
              <a:avLst/>
              <a:gdLst/>
              <a:ahLst/>
              <a:cxnLst/>
              <a:rect r="r" b="b" t="t" l="l"/>
              <a:pathLst>
                <a:path h="4572000" w="4188553">
                  <a:moveTo>
                    <a:pt x="4188553" y="4572000"/>
                  </a:moveTo>
                  <a:lnTo>
                    <a:pt x="0" y="4572000"/>
                  </a:lnTo>
                  <a:lnTo>
                    <a:pt x="0" y="0"/>
                  </a:lnTo>
                  <a:lnTo>
                    <a:pt x="4188553" y="0"/>
                  </a:lnTo>
                  <a:lnTo>
                    <a:pt x="4188553" y="4572000"/>
                  </a:lnTo>
                  <a:close/>
                </a:path>
              </a:pathLst>
            </a:custGeom>
            <a:blipFill>
              <a:blip r:embed="rId5"/>
              <a:stretch>
                <a:fillRect l="-74" t="0" r="-74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6043767" y="8162611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22168" y="4509570"/>
            <a:ext cx="9741441" cy="7306081"/>
          </a:xfrm>
          <a:custGeom>
            <a:avLst/>
            <a:gdLst/>
            <a:ahLst/>
            <a:cxnLst/>
            <a:rect r="r" b="b" t="t" l="l"/>
            <a:pathLst>
              <a:path h="7306081" w="9741441">
                <a:moveTo>
                  <a:pt x="0" y="0"/>
                </a:moveTo>
                <a:lnTo>
                  <a:pt x="9741441" y="0"/>
                </a:lnTo>
                <a:lnTo>
                  <a:pt x="9741441" y="7306081"/>
                </a:lnTo>
                <a:lnTo>
                  <a:pt x="0" y="73060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16208" y="7882817"/>
            <a:ext cx="3205577" cy="2404183"/>
          </a:xfrm>
          <a:custGeom>
            <a:avLst/>
            <a:gdLst/>
            <a:ahLst/>
            <a:cxnLst/>
            <a:rect r="r" b="b" t="t" l="l"/>
            <a:pathLst>
              <a:path h="2404183" w="3205577">
                <a:moveTo>
                  <a:pt x="0" y="0"/>
                </a:moveTo>
                <a:lnTo>
                  <a:pt x="3205578" y="0"/>
                </a:lnTo>
                <a:lnTo>
                  <a:pt x="3205578" y="2404183"/>
                </a:lnTo>
                <a:lnTo>
                  <a:pt x="0" y="2404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25468" y="0"/>
            <a:ext cx="3845765" cy="2884324"/>
          </a:xfrm>
          <a:custGeom>
            <a:avLst/>
            <a:gdLst/>
            <a:ahLst/>
            <a:cxnLst/>
            <a:rect r="r" b="b" t="t" l="l"/>
            <a:pathLst>
              <a:path h="2884324" w="3845765">
                <a:moveTo>
                  <a:pt x="0" y="0"/>
                </a:moveTo>
                <a:lnTo>
                  <a:pt x="3845765" y="0"/>
                </a:lnTo>
                <a:lnTo>
                  <a:pt x="3845765" y="2884324"/>
                </a:lnTo>
                <a:lnTo>
                  <a:pt x="0" y="2884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9845" y="509178"/>
            <a:ext cx="13231941" cy="440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1"/>
              </a:lnSpc>
            </a:pPr>
            <a:r>
              <a:rPr lang="en-US" b="true" sz="8581" spc="-429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Respublikinis ,,AJE/AJC“ sąskrydis </a:t>
            </a:r>
          </a:p>
          <a:p>
            <a:pPr algn="ctr">
              <a:lnSpc>
                <a:spcPts val="8581"/>
              </a:lnSpc>
            </a:pPr>
            <a:r>
              <a:rPr lang="en-US" sz="8581" spc="-42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,,</a:t>
            </a:r>
            <a:r>
              <a:rPr lang="en-US" b="true" sz="8581" spc="-429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Jaunimo naktis”</a:t>
            </a:r>
          </a:p>
          <a:p>
            <a:pPr algn="r">
              <a:lnSpc>
                <a:spcPts val="8581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679487" y="8459109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0235212" y="3232101"/>
            <a:ext cx="11048032" cy="12052399"/>
            <a:chOff x="0" y="0"/>
            <a:chExt cx="4191000" cy="45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64187" y="-46790"/>
              <a:ext cx="4273220" cy="4649923"/>
            </a:xfrm>
            <a:custGeom>
              <a:avLst/>
              <a:gdLst/>
              <a:ahLst/>
              <a:cxnLst/>
              <a:rect r="r" b="b" t="t" l="l"/>
              <a:pathLst>
                <a:path h="4649923" w="4273220">
                  <a:moveTo>
                    <a:pt x="3283197" y="3832621"/>
                  </a:moveTo>
                  <a:cubicBezTo>
                    <a:pt x="3385716" y="3676732"/>
                    <a:pt x="3484630" y="3518579"/>
                    <a:pt x="3589125" y="3363907"/>
                  </a:cubicBezTo>
                  <a:cubicBezTo>
                    <a:pt x="3724486" y="3159944"/>
                    <a:pt x="3861933" y="2957577"/>
                    <a:pt x="3986089" y="2746485"/>
                  </a:cubicBezTo>
                  <a:cubicBezTo>
                    <a:pt x="4110014" y="2535915"/>
                    <a:pt x="4222944" y="2311151"/>
                    <a:pt x="4248082" y="2068108"/>
                  </a:cubicBezTo>
                  <a:cubicBezTo>
                    <a:pt x="4273220" y="1825066"/>
                    <a:pt x="4194990" y="1558724"/>
                    <a:pt x="3998169" y="1413972"/>
                  </a:cubicBezTo>
                  <a:cubicBezTo>
                    <a:pt x="3780942" y="1254213"/>
                    <a:pt x="3476123" y="1273296"/>
                    <a:pt x="3242451" y="1138737"/>
                  </a:cubicBezTo>
                  <a:cubicBezTo>
                    <a:pt x="3069906" y="1039378"/>
                    <a:pt x="2953818" y="866668"/>
                    <a:pt x="2853097" y="694900"/>
                  </a:cubicBezTo>
                  <a:cubicBezTo>
                    <a:pt x="2752376" y="523133"/>
                    <a:pt x="2657766" y="342442"/>
                    <a:pt x="2509590" y="209440"/>
                  </a:cubicBezTo>
                  <a:cubicBezTo>
                    <a:pt x="2361412" y="76438"/>
                    <a:pt x="2142574" y="0"/>
                    <a:pt x="1959540" y="78370"/>
                  </a:cubicBezTo>
                  <a:cubicBezTo>
                    <a:pt x="1759750" y="163915"/>
                    <a:pt x="1670822" y="393114"/>
                    <a:pt x="1522514" y="551995"/>
                  </a:cubicBezTo>
                  <a:cubicBezTo>
                    <a:pt x="1219201" y="876929"/>
                    <a:pt x="690287" y="885482"/>
                    <a:pt x="360031" y="1182985"/>
                  </a:cubicBezTo>
                  <a:cubicBezTo>
                    <a:pt x="76437" y="1438455"/>
                    <a:pt x="0" y="1876865"/>
                    <a:pt x="123913" y="2237908"/>
                  </a:cubicBezTo>
                  <a:cubicBezTo>
                    <a:pt x="247825" y="2598952"/>
                    <a:pt x="545248" y="2882634"/>
                    <a:pt x="886959" y="3052674"/>
                  </a:cubicBezTo>
                  <a:cubicBezTo>
                    <a:pt x="1065407" y="3141473"/>
                    <a:pt x="1263275" y="3207133"/>
                    <a:pt x="1400344" y="3351855"/>
                  </a:cubicBezTo>
                  <a:cubicBezTo>
                    <a:pt x="1634975" y="3599586"/>
                    <a:pt x="1619291" y="3996824"/>
                    <a:pt x="1804156" y="4283623"/>
                  </a:cubicBezTo>
                  <a:cubicBezTo>
                    <a:pt x="1953732" y="4515674"/>
                    <a:pt x="2228929" y="4649923"/>
                    <a:pt x="2504159" y="4612602"/>
                  </a:cubicBezTo>
                  <a:cubicBezTo>
                    <a:pt x="2818136" y="4570028"/>
                    <a:pt x="2986294" y="4263118"/>
                    <a:pt x="3151167" y="4027804"/>
                  </a:cubicBezTo>
                  <a:cubicBezTo>
                    <a:pt x="3196272" y="3963431"/>
                    <a:pt x="3240054" y="3898226"/>
                    <a:pt x="3283197" y="3832621"/>
                  </a:cubicBezTo>
                  <a:close/>
                </a:path>
              </a:pathLst>
            </a:custGeom>
            <a:blipFill>
              <a:blip r:embed="rId4"/>
              <a:stretch>
                <a:fillRect l="-22814" t="0" r="-22814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447" y="0"/>
              <a:ext cx="4188553" cy="4572000"/>
            </a:xfrm>
            <a:custGeom>
              <a:avLst/>
              <a:gdLst/>
              <a:ahLst/>
              <a:cxnLst/>
              <a:rect r="r" b="b" t="t" l="l"/>
              <a:pathLst>
                <a:path h="4572000" w="4188553">
                  <a:moveTo>
                    <a:pt x="4188553" y="4572000"/>
                  </a:moveTo>
                  <a:lnTo>
                    <a:pt x="0" y="4572000"/>
                  </a:lnTo>
                  <a:lnTo>
                    <a:pt x="0" y="0"/>
                  </a:lnTo>
                  <a:lnTo>
                    <a:pt x="4188553" y="0"/>
                  </a:lnTo>
                  <a:lnTo>
                    <a:pt x="4188553" y="4572000"/>
                  </a:lnTo>
                  <a:close/>
                </a:path>
              </a:pathLst>
            </a:custGeom>
            <a:blipFill>
              <a:blip r:embed="rId5"/>
              <a:stretch>
                <a:fillRect l="-74" t="0" r="-74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true" flipV="false" rot="0">
            <a:off x="-1294401" y="-1023836"/>
            <a:ext cx="2588802" cy="2193422"/>
          </a:xfrm>
          <a:custGeom>
            <a:avLst/>
            <a:gdLst/>
            <a:ahLst/>
            <a:cxnLst/>
            <a:rect r="r" b="b" t="t" l="l"/>
            <a:pathLst>
              <a:path h="2193422" w="2588802">
                <a:moveTo>
                  <a:pt x="2588802" y="0"/>
                </a:moveTo>
                <a:lnTo>
                  <a:pt x="0" y="0"/>
                </a:lnTo>
                <a:lnTo>
                  <a:pt x="0" y="2193421"/>
                </a:lnTo>
                <a:lnTo>
                  <a:pt x="2588802" y="2193421"/>
                </a:lnTo>
                <a:lnTo>
                  <a:pt x="25888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14888271" y="887588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77696" y="5143500"/>
            <a:ext cx="6624772" cy="4968579"/>
          </a:xfrm>
          <a:custGeom>
            <a:avLst/>
            <a:gdLst/>
            <a:ahLst/>
            <a:cxnLst/>
            <a:rect r="r" b="b" t="t" l="l"/>
            <a:pathLst>
              <a:path h="4968579" w="6624772">
                <a:moveTo>
                  <a:pt x="0" y="0"/>
                </a:moveTo>
                <a:lnTo>
                  <a:pt x="6624772" y="0"/>
                </a:lnTo>
                <a:lnTo>
                  <a:pt x="6624772" y="4968579"/>
                </a:lnTo>
                <a:lnTo>
                  <a:pt x="0" y="49685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912781" y="5402683"/>
            <a:ext cx="5933617" cy="4450213"/>
          </a:xfrm>
          <a:custGeom>
            <a:avLst/>
            <a:gdLst/>
            <a:ahLst/>
            <a:cxnLst/>
            <a:rect r="r" b="b" t="t" l="l"/>
            <a:pathLst>
              <a:path h="4450213" w="5933617">
                <a:moveTo>
                  <a:pt x="0" y="0"/>
                </a:moveTo>
                <a:lnTo>
                  <a:pt x="5933617" y="0"/>
                </a:lnTo>
                <a:lnTo>
                  <a:pt x="5933617" y="4450213"/>
                </a:lnTo>
                <a:lnTo>
                  <a:pt x="0" y="44502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846398" y="315298"/>
            <a:ext cx="5042752" cy="3782064"/>
          </a:xfrm>
          <a:custGeom>
            <a:avLst/>
            <a:gdLst/>
            <a:ahLst/>
            <a:cxnLst/>
            <a:rect r="r" b="b" t="t" l="l"/>
            <a:pathLst>
              <a:path h="3782064" w="5042752">
                <a:moveTo>
                  <a:pt x="0" y="0"/>
                </a:moveTo>
                <a:lnTo>
                  <a:pt x="5042752" y="0"/>
                </a:lnTo>
                <a:lnTo>
                  <a:pt x="5042752" y="3782064"/>
                </a:lnTo>
                <a:lnTo>
                  <a:pt x="0" y="37820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10519" y="8203352"/>
            <a:ext cx="3304033" cy="2478025"/>
          </a:xfrm>
          <a:custGeom>
            <a:avLst/>
            <a:gdLst/>
            <a:ahLst/>
            <a:cxnLst/>
            <a:rect r="r" b="b" t="t" l="l"/>
            <a:pathLst>
              <a:path h="2478025" w="3304033">
                <a:moveTo>
                  <a:pt x="0" y="0"/>
                </a:moveTo>
                <a:lnTo>
                  <a:pt x="3304033" y="0"/>
                </a:lnTo>
                <a:lnTo>
                  <a:pt x="3304033" y="2478025"/>
                </a:lnTo>
                <a:lnTo>
                  <a:pt x="0" y="2478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339490" y="1068037"/>
            <a:ext cx="14003493" cy="4380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51"/>
              </a:lnSpc>
            </a:pP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Marių šventė. </a:t>
            </a:r>
          </a:p>
          <a:p>
            <a:pPr algn="ctr">
              <a:lnSpc>
                <a:spcPts val="5351"/>
              </a:lnSpc>
            </a:pP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,,Marių aidos“ dainų </a:t>
            </a: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ir šokių diena. </a:t>
            </a:r>
          </a:p>
          <a:p>
            <a:pPr algn="ctr">
              <a:lnSpc>
                <a:spcPts val="5351"/>
              </a:lnSpc>
            </a:pP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Jaunimo valandos</a:t>
            </a:r>
          </a:p>
          <a:p>
            <a:pPr algn="ctr">
              <a:lnSpc>
                <a:spcPts val="5351"/>
              </a:lnSpc>
            </a:pP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organizavimas. </a:t>
            </a:r>
          </a:p>
          <a:p>
            <a:pPr algn="ctr">
              <a:lnSpc>
                <a:spcPts val="5351"/>
              </a:lnSpc>
            </a:pPr>
            <a:r>
              <a:rPr lang="en-US" sz="53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Sporto varžybų organizavimas</a:t>
            </a:r>
          </a:p>
          <a:p>
            <a:pPr algn="l">
              <a:lnSpc>
                <a:spcPts val="7351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3106025" y="-175490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-752274" y="-106908"/>
            <a:ext cx="10068469" cy="9947645"/>
            <a:chOff x="0" y="0"/>
            <a:chExt cx="4572000" cy="451713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16554" y="-2690"/>
              <a:ext cx="4639471" cy="4549489"/>
            </a:xfrm>
            <a:custGeom>
              <a:avLst/>
              <a:gdLst/>
              <a:ahLst/>
              <a:cxnLst/>
              <a:rect r="r" b="b" t="t" l="l"/>
              <a:pathLst>
                <a:path h="4549489" w="4639471">
                  <a:moveTo>
                    <a:pt x="2642461" y="4307731"/>
                  </a:moveTo>
                  <a:cubicBezTo>
                    <a:pt x="2937643" y="4136404"/>
                    <a:pt x="3174467" y="3866873"/>
                    <a:pt x="3302943" y="3520703"/>
                  </a:cubicBezTo>
                  <a:cubicBezTo>
                    <a:pt x="3367367" y="3347118"/>
                    <a:pt x="3462613" y="3172924"/>
                    <a:pt x="3623369" y="3081058"/>
                  </a:cubicBezTo>
                  <a:cubicBezTo>
                    <a:pt x="3747343" y="3010214"/>
                    <a:pt x="3895227" y="2996898"/>
                    <a:pt x="4029388" y="2948020"/>
                  </a:cubicBezTo>
                  <a:cubicBezTo>
                    <a:pt x="4411618" y="2808768"/>
                    <a:pt x="4639471" y="2366335"/>
                    <a:pt x="4578884" y="1964073"/>
                  </a:cubicBezTo>
                  <a:cubicBezTo>
                    <a:pt x="4518297" y="1561809"/>
                    <a:pt x="4204130" y="1222063"/>
                    <a:pt x="3823417" y="1078711"/>
                  </a:cubicBezTo>
                  <a:cubicBezTo>
                    <a:pt x="3609703" y="998242"/>
                    <a:pt x="3395764" y="1015829"/>
                    <a:pt x="3183757" y="930958"/>
                  </a:cubicBezTo>
                  <a:cubicBezTo>
                    <a:pt x="2896850" y="816103"/>
                    <a:pt x="2646820" y="557580"/>
                    <a:pt x="2402676" y="368105"/>
                  </a:cubicBezTo>
                  <a:cubicBezTo>
                    <a:pt x="2158532" y="178629"/>
                    <a:pt x="1877749" y="5911"/>
                    <a:pt x="1568716" y="3231"/>
                  </a:cubicBezTo>
                  <a:cubicBezTo>
                    <a:pt x="1196035" y="0"/>
                    <a:pt x="839628" y="279246"/>
                    <a:pt x="753607" y="641873"/>
                  </a:cubicBezTo>
                  <a:cubicBezTo>
                    <a:pt x="714329" y="807457"/>
                    <a:pt x="726735" y="980722"/>
                    <a:pt x="704584" y="1149453"/>
                  </a:cubicBezTo>
                  <a:cubicBezTo>
                    <a:pt x="619399" y="1798292"/>
                    <a:pt x="38111" y="2317174"/>
                    <a:pt x="17162" y="2971245"/>
                  </a:cubicBezTo>
                  <a:cubicBezTo>
                    <a:pt x="0" y="3507080"/>
                    <a:pt x="385323" y="3994953"/>
                    <a:pt x="863032" y="4238292"/>
                  </a:cubicBezTo>
                  <a:cubicBezTo>
                    <a:pt x="1111989" y="4365108"/>
                    <a:pt x="1371700" y="4475224"/>
                    <a:pt x="1651555" y="4507960"/>
                  </a:cubicBezTo>
                  <a:cubicBezTo>
                    <a:pt x="2006569" y="4549489"/>
                    <a:pt x="2352643" y="4475944"/>
                    <a:pt x="2642461" y="4307731"/>
                  </a:cubicBezTo>
                  <a:close/>
                </a:path>
              </a:pathLst>
            </a:custGeom>
            <a:blipFill>
              <a:blip r:embed="rId4"/>
              <a:stretch>
                <a:fillRect l="0" t="-5791" r="0" b="-5791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72000" cy="4517135"/>
            </a:xfrm>
            <a:custGeom>
              <a:avLst/>
              <a:gdLst/>
              <a:ahLst/>
              <a:cxnLst/>
              <a:rect r="r" b="b" t="t" l="l"/>
              <a:pathLst>
                <a:path h="4517135" w="4572000">
                  <a:moveTo>
                    <a:pt x="4572000" y="4517135"/>
                  </a:moveTo>
                  <a:lnTo>
                    <a:pt x="0" y="4517135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4517135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6043767" y="8162611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16195" y="0"/>
            <a:ext cx="8455810" cy="7514441"/>
          </a:xfrm>
          <a:custGeom>
            <a:avLst/>
            <a:gdLst/>
            <a:ahLst/>
            <a:cxnLst/>
            <a:rect r="r" b="b" t="t" l="l"/>
            <a:pathLst>
              <a:path h="7514441" w="8455810">
                <a:moveTo>
                  <a:pt x="0" y="0"/>
                </a:moveTo>
                <a:lnTo>
                  <a:pt x="8455810" y="0"/>
                </a:lnTo>
                <a:lnTo>
                  <a:pt x="8455810" y="7514441"/>
                </a:lnTo>
                <a:lnTo>
                  <a:pt x="0" y="75144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692684" y="7603457"/>
            <a:ext cx="11327968" cy="223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1"/>
              </a:lnSpc>
            </a:pPr>
            <a:r>
              <a:rPr lang="en-US" b="true" sz="8581" spc="-429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Tarptautinės džinsų dienos minėjimas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3106025" y="-1754906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620103" y="814036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2480" y="4275667"/>
            <a:ext cx="8543007" cy="6407255"/>
          </a:xfrm>
          <a:custGeom>
            <a:avLst/>
            <a:gdLst/>
            <a:ahLst/>
            <a:cxnLst/>
            <a:rect r="r" b="b" t="t" l="l"/>
            <a:pathLst>
              <a:path h="6407255" w="8543007">
                <a:moveTo>
                  <a:pt x="0" y="0"/>
                </a:moveTo>
                <a:lnTo>
                  <a:pt x="8543007" y="0"/>
                </a:lnTo>
                <a:lnTo>
                  <a:pt x="8543007" y="6407256"/>
                </a:lnTo>
                <a:lnTo>
                  <a:pt x="0" y="64072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27057" y="2640442"/>
            <a:ext cx="8823811" cy="6617858"/>
          </a:xfrm>
          <a:custGeom>
            <a:avLst/>
            <a:gdLst/>
            <a:ahLst/>
            <a:cxnLst/>
            <a:rect r="r" b="b" t="t" l="l"/>
            <a:pathLst>
              <a:path h="6617858" w="8823811">
                <a:moveTo>
                  <a:pt x="0" y="0"/>
                </a:moveTo>
                <a:lnTo>
                  <a:pt x="8823810" y="0"/>
                </a:lnTo>
                <a:lnTo>
                  <a:pt x="8823810" y="6617858"/>
                </a:lnTo>
                <a:lnTo>
                  <a:pt x="0" y="66178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754633"/>
            <a:ext cx="10859520" cy="310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9"/>
              </a:lnSpc>
            </a:pPr>
            <a:r>
              <a:rPr lang="en-US" b="true" sz="8029" spc="-401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Pasaulinės psichikos sveikatos dienos minėjimas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679487" y="8459109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294401" y="-1023836"/>
            <a:ext cx="2588802" cy="2193422"/>
          </a:xfrm>
          <a:custGeom>
            <a:avLst/>
            <a:gdLst/>
            <a:ahLst/>
            <a:cxnLst/>
            <a:rect r="r" b="b" t="t" l="l"/>
            <a:pathLst>
              <a:path h="2193422" w="2588802">
                <a:moveTo>
                  <a:pt x="2588802" y="0"/>
                </a:moveTo>
                <a:lnTo>
                  <a:pt x="0" y="0"/>
                </a:lnTo>
                <a:lnTo>
                  <a:pt x="0" y="2193421"/>
                </a:lnTo>
                <a:lnTo>
                  <a:pt x="2588802" y="2193421"/>
                </a:lnTo>
                <a:lnTo>
                  <a:pt x="25888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4888271" y="887588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967600" y="5763136"/>
            <a:ext cx="6554133" cy="4915600"/>
          </a:xfrm>
          <a:custGeom>
            <a:avLst/>
            <a:gdLst/>
            <a:ahLst/>
            <a:cxnLst/>
            <a:rect r="r" b="b" t="t" l="l"/>
            <a:pathLst>
              <a:path h="4915600" w="6554133">
                <a:moveTo>
                  <a:pt x="0" y="0"/>
                </a:moveTo>
                <a:lnTo>
                  <a:pt x="6554133" y="0"/>
                </a:lnTo>
                <a:lnTo>
                  <a:pt x="6554133" y="4915600"/>
                </a:lnTo>
                <a:lnTo>
                  <a:pt x="0" y="4915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9744" y="3834162"/>
            <a:ext cx="6472400" cy="5287268"/>
          </a:xfrm>
          <a:custGeom>
            <a:avLst/>
            <a:gdLst/>
            <a:ahLst/>
            <a:cxnLst/>
            <a:rect r="r" b="b" t="t" l="l"/>
            <a:pathLst>
              <a:path h="5287268" w="6472400">
                <a:moveTo>
                  <a:pt x="0" y="0"/>
                </a:moveTo>
                <a:lnTo>
                  <a:pt x="6472399" y="0"/>
                </a:lnTo>
                <a:lnTo>
                  <a:pt x="6472399" y="5287268"/>
                </a:lnTo>
                <a:lnTo>
                  <a:pt x="0" y="5287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974862" y="285262"/>
            <a:ext cx="6914288" cy="5185716"/>
          </a:xfrm>
          <a:custGeom>
            <a:avLst/>
            <a:gdLst/>
            <a:ahLst/>
            <a:cxnLst/>
            <a:rect r="r" b="b" t="t" l="l"/>
            <a:pathLst>
              <a:path h="5185716" w="6914288">
                <a:moveTo>
                  <a:pt x="0" y="0"/>
                </a:moveTo>
                <a:lnTo>
                  <a:pt x="6914288" y="0"/>
                </a:lnTo>
                <a:lnTo>
                  <a:pt x="6914288" y="5185716"/>
                </a:lnTo>
                <a:lnTo>
                  <a:pt x="0" y="51857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-933206" y="1152525"/>
            <a:ext cx="14003493" cy="2681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51"/>
              </a:lnSpc>
            </a:pPr>
            <a:r>
              <a:rPr lang="en-US" sz="69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NATO ir ES 20-mečio</a:t>
            </a:r>
          </a:p>
          <a:p>
            <a:pPr algn="ctr">
              <a:lnSpc>
                <a:spcPts val="6951"/>
              </a:lnSpc>
            </a:pPr>
            <a:r>
              <a:rPr lang="en-US" sz="6951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 minėjimas</a:t>
            </a:r>
          </a:p>
          <a:p>
            <a:pPr algn="l">
              <a:lnSpc>
                <a:spcPts val="6951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749768" y="-3153890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5620103" y="814036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6257" y="1028700"/>
            <a:ext cx="6530968" cy="8707958"/>
          </a:xfrm>
          <a:custGeom>
            <a:avLst/>
            <a:gdLst/>
            <a:ahLst/>
            <a:cxnLst/>
            <a:rect r="r" b="b" t="t" l="l"/>
            <a:pathLst>
              <a:path h="8707958" w="6530968">
                <a:moveTo>
                  <a:pt x="0" y="0"/>
                </a:moveTo>
                <a:lnTo>
                  <a:pt x="6530968" y="0"/>
                </a:lnTo>
                <a:lnTo>
                  <a:pt x="6530968" y="8707958"/>
                </a:lnTo>
                <a:lnTo>
                  <a:pt x="0" y="8707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50069" y="3953423"/>
            <a:ext cx="6697330" cy="5579263"/>
          </a:xfrm>
          <a:custGeom>
            <a:avLst/>
            <a:gdLst/>
            <a:ahLst/>
            <a:cxnLst/>
            <a:rect r="r" b="b" t="t" l="l"/>
            <a:pathLst>
              <a:path h="5579263" w="6697330">
                <a:moveTo>
                  <a:pt x="0" y="0"/>
                </a:moveTo>
                <a:lnTo>
                  <a:pt x="6697330" y="0"/>
                </a:lnTo>
                <a:lnTo>
                  <a:pt x="6697330" y="5579263"/>
                </a:lnTo>
                <a:lnTo>
                  <a:pt x="0" y="55792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17426" y="363841"/>
            <a:ext cx="10562616" cy="1941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47"/>
              </a:lnSpc>
              <a:spcBef>
                <a:spcPct val="0"/>
              </a:spcBef>
            </a:pPr>
            <a:r>
              <a:rPr lang="en-US" b="true" sz="7447" spc="-372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Sukurtas šūkis Kintų seniūnijos gyventojams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01863" y="2354169"/>
            <a:ext cx="7593742" cy="146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Mūsų širdys Kintuose,</a:t>
            </a:r>
          </a:p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Marių vėjų delnuose!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679487" y="8459109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294401" y="-1023836"/>
            <a:ext cx="2588802" cy="2193422"/>
          </a:xfrm>
          <a:custGeom>
            <a:avLst/>
            <a:gdLst/>
            <a:ahLst/>
            <a:cxnLst/>
            <a:rect r="r" b="b" t="t" l="l"/>
            <a:pathLst>
              <a:path h="2193422" w="2588802">
                <a:moveTo>
                  <a:pt x="2588802" y="0"/>
                </a:moveTo>
                <a:lnTo>
                  <a:pt x="0" y="0"/>
                </a:lnTo>
                <a:lnTo>
                  <a:pt x="0" y="2193421"/>
                </a:lnTo>
                <a:lnTo>
                  <a:pt x="2588802" y="2193421"/>
                </a:lnTo>
                <a:lnTo>
                  <a:pt x="25888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4888271" y="887588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49205" y="274085"/>
            <a:ext cx="5264842" cy="2858370"/>
          </a:xfrm>
          <a:custGeom>
            <a:avLst/>
            <a:gdLst/>
            <a:ahLst/>
            <a:cxnLst/>
            <a:rect r="r" b="b" t="t" l="l"/>
            <a:pathLst>
              <a:path h="2858370" w="5264842">
                <a:moveTo>
                  <a:pt x="0" y="0"/>
                </a:moveTo>
                <a:lnTo>
                  <a:pt x="5264842" y="0"/>
                </a:lnTo>
                <a:lnTo>
                  <a:pt x="5264842" y="2858370"/>
                </a:lnTo>
                <a:lnTo>
                  <a:pt x="0" y="28583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870155" y="274085"/>
            <a:ext cx="5018995" cy="2823185"/>
          </a:xfrm>
          <a:custGeom>
            <a:avLst/>
            <a:gdLst/>
            <a:ahLst/>
            <a:cxnLst/>
            <a:rect r="r" b="b" t="t" l="l"/>
            <a:pathLst>
              <a:path h="2823185" w="5018995">
                <a:moveTo>
                  <a:pt x="0" y="0"/>
                </a:moveTo>
                <a:lnTo>
                  <a:pt x="5018995" y="0"/>
                </a:lnTo>
                <a:lnTo>
                  <a:pt x="5018995" y="2823185"/>
                </a:lnTo>
                <a:lnTo>
                  <a:pt x="0" y="2823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1679487" y="685059"/>
            <a:ext cx="11178813" cy="2131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9"/>
              </a:lnSpc>
            </a:pPr>
            <a:r>
              <a:rPr lang="en-US" sz="5549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Dalyvavimas </a:t>
            </a:r>
          </a:p>
          <a:p>
            <a:pPr algn="ctr">
              <a:lnSpc>
                <a:spcPts val="5549"/>
              </a:lnSpc>
            </a:pPr>
            <a:r>
              <a:rPr lang="en-US" sz="5549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renginiuose</a:t>
            </a:r>
          </a:p>
          <a:p>
            <a:pPr algn="l">
              <a:lnSpc>
                <a:spcPts val="554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28860" y="2285536"/>
            <a:ext cx="12816061" cy="7308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Naktis Šilutės bibliotekoje 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Naktis Vainuto gimanzijoje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Šilutės AJC ,,Jaunimo iniciatyva 2024 m.”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KVKC Marių šventė, Sausio 13-osios </a:t>
            </a:r>
          </a:p>
          <a:p>
            <a:pPr algn="just">
              <a:lnSpc>
                <a:spcPts val="5813"/>
              </a:lnSpc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   minėjimas, Kalėdinės eglutės įžiebimo šventė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Meno kolektyvų renginyje ,,Pramoga 2024"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Biblioteka protmūšis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Šilutės miesto šventė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Dalyvavimas Šilutės r. Jaunimo politikos tyrime</a:t>
            </a:r>
          </a:p>
          <a:p>
            <a:pPr algn="just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Jaunimo projektų rašymo dirbtuvės Gargžduose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372213" y="3335501"/>
            <a:ext cx="2775126" cy="2311841"/>
          </a:xfrm>
          <a:custGeom>
            <a:avLst/>
            <a:gdLst/>
            <a:ahLst/>
            <a:cxnLst/>
            <a:rect r="r" b="b" t="t" l="l"/>
            <a:pathLst>
              <a:path h="2311841" w="2775126">
                <a:moveTo>
                  <a:pt x="0" y="0"/>
                </a:moveTo>
                <a:lnTo>
                  <a:pt x="2775127" y="0"/>
                </a:lnTo>
                <a:lnTo>
                  <a:pt x="2775127" y="2311841"/>
                </a:lnTo>
                <a:lnTo>
                  <a:pt x="0" y="2311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35003" y="3401004"/>
            <a:ext cx="3473839" cy="2605379"/>
          </a:xfrm>
          <a:custGeom>
            <a:avLst/>
            <a:gdLst/>
            <a:ahLst/>
            <a:cxnLst/>
            <a:rect r="r" b="b" t="t" l="l"/>
            <a:pathLst>
              <a:path h="2605379" w="3473839">
                <a:moveTo>
                  <a:pt x="0" y="0"/>
                </a:moveTo>
                <a:lnTo>
                  <a:pt x="3473839" y="0"/>
                </a:lnTo>
                <a:lnTo>
                  <a:pt x="3473839" y="2605379"/>
                </a:lnTo>
                <a:lnTo>
                  <a:pt x="0" y="26053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372213" y="5850388"/>
            <a:ext cx="2672708" cy="2256403"/>
          </a:xfrm>
          <a:custGeom>
            <a:avLst/>
            <a:gdLst/>
            <a:ahLst/>
            <a:cxnLst/>
            <a:rect r="r" b="b" t="t" l="l"/>
            <a:pathLst>
              <a:path h="2256403" w="2672708">
                <a:moveTo>
                  <a:pt x="0" y="0"/>
                </a:moveTo>
                <a:lnTo>
                  <a:pt x="2672708" y="0"/>
                </a:lnTo>
                <a:lnTo>
                  <a:pt x="2672708" y="2256403"/>
                </a:lnTo>
                <a:lnTo>
                  <a:pt x="0" y="22564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08567" y="8306816"/>
            <a:ext cx="2277376" cy="1708032"/>
          </a:xfrm>
          <a:custGeom>
            <a:avLst/>
            <a:gdLst/>
            <a:ahLst/>
            <a:cxnLst/>
            <a:rect r="r" b="b" t="t" l="l"/>
            <a:pathLst>
              <a:path h="1708032" w="2277376">
                <a:moveTo>
                  <a:pt x="0" y="0"/>
                </a:moveTo>
                <a:lnTo>
                  <a:pt x="2277376" y="0"/>
                </a:lnTo>
                <a:lnTo>
                  <a:pt x="2277376" y="1708031"/>
                </a:lnTo>
                <a:lnTo>
                  <a:pt x="0" y="17080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257736" y="8225901"/>
            <a:ext cx="2243833" cy="1869861"/>
          </a:xfrm>
          <a:custGeom>
            <a:avLst/>
            <a:gdLst/>
            <a:ahLst/>
            <a:cxnLst/>
            <a:rect r="r" b="b" t="t" l="l"/>
            <a:pathLst>
              <a:path h="1869861" w="2243833">
                <a:moveTo>
                  <a:pt x="0" y="0"/>
                </a:moveTo>
                <a:lnTo>
                  <a:pt x="2243833" y="0"/>
                </a:lnTo>
                <a:lnTo>
                  <a:pt x="2243833" y="1869861"/>
                </a:lnTo>
                <a:lnTo>
                  <a:pt x="0" y="18698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257736" y="6311183"/>
            <a:ext cx="3631414" cy="2456029"/>
          </a:xfrm>
          <a:custGeom>
            <a:avLst/>
            <a:gdLst/>
            <a:ahLst/>
            <a:cxnLst/>
            <a:rect r="r" b="b" t="t" l="l"/>
            <a:pathLst>
              <a:path h="2456029" w="3631414">
                <a:moveTo>
                  <a:pt x="0" y="0"/>
                </a:moveTo>
                <a:lnTo>
                  <a:pt x="3631414" y="0"/>
                </a:lnTo>
                <a:lnTo>
                  <a:pt x="3631414" y="2456029"/>
                </a:lnTo>
                <a:lnTo>
                  <a:pt x="0" y="245602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1679487" y="8459109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1294401" y="-1023836"/>
            <a:ext cx="2588802" cy="2193422"/>
          </a:xfrm>
          <a:custGeom>
            <a:avLst/>
            <a:gdLst/>
            <a:ahLst/>
            <a:cxnLst/>
            <a:rect r="r" b="b" t="t" l="l"/>
            <a:pathLst>
              <a:path h="2193422" w="2588802">
                <a:moveTo>
                  <a:pt x="2588802" y="0"/>
                </a:moveTo>
                <a:lnTo>
                  <a:pt x="0" y="0"/>
                </a:lnTo>
                <a:lnTo>
                  <a:pt x="0" y="2193421"/>
                </a:lnTo>
                <a:lnTo>
                  <a:pt x="2588802" y="2193421"/>
                </a:lnTo>
                <a:lnTo>
                  <a:pt x="25888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4888271" y="8875880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767664" y="2441395"/>
            <a:ext cx="6241213" cy="3803239"/>
          </a:xfrm>
          <a:custGeom>
            <a:avLst/>
            <a:gdLst/>
            <a:ahLst/>
            <a:cxnLst/>
            <a:rect r="r" b="b" t="t" l="l"/>
            <a:pathLst>
              <a:path h="3803239" w="6241213">
                <a:moveTo>
                  <a:pt x="0" y="0"/>
                </a:moveTo>
                <a:lnTo>
                  <a:pt x="6241213" y="0"/>
                </a:lnTo>
                <a:lnTo>
                  <a:pt x="6241213" y="3803239"/>
                </a:lnTo>
                <a:lnTo>
                  <a:pt x="0" y="380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55758" y="548559"/>
            <a:ext cx="11178813" cy="2131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9"/>
              </a:lnSpc>
            </a:pPr>
            <a:r>
              <a:rPr lang="en-US" sz="5549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Dalyvavimas </a:t>
            </a:r>
          </a:p>
          <a:p>
            <a:pPr algn="ctr">
              <a:lnSpc>
                <a:spcPts val="5549"/>
              </a:lnSpc>
            </a:pPr>
            <a:r>
              <a:rPr lang="en-US" sz="5549" b="true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mokymuose, susitikimuose</a:t>
            </a:r>
          </a:p>
          <a:p>
            <a:pPr algn="l">
              <a:lnSpc>
                <a:spcPts val="554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98288" y="2157075"/>
            <a:ext cx="11793031" cy="8041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Nacionaliniai JIK susitikimai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2024-12-04 Exploring the Intersection of Youth Information and Artificial Intelligence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2024-12-04 JST programos įvadiniai mokymai Priimančiųjų organizacijų kuratoriams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2024-11-08 mokymai apie dirbtinio intelekto atpažinimą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2024-06-27 mokymai narkotikų prevencijos tema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2024-05-15 Šiaurės - Baltijos JIK atstovų diskusija</a:t>
            </a:r>
          </a:p>
          <a:p>
            <a:pPr algn="l" marL="820412" indent="-410206" lvl="1">
              <a:lnSpc>
                <a:spcPts val="5813"/>
              </a:lnSpc>
              <a:buFont typeface="Arial"/>
              <a:buChar char="•"/>
            </a:pPr>
            <a:r>
              <a:rPr lang="en-US" sz="3799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2024-06-03-06-04 Individualus darbas atvirame darbe su jaunimu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984490" y="603287"/>
            <a:ext cx="8516555" cy="974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47"/>
              </a:lnSpc>
              <a:spcBef>
                <a:spcPct val="0"/>
              </a:spcBef>
            </a:pPr>
            <a:r>
              <a:rPr lang="en-US" b="true" sz="7247" spc="-362">
                <a:solidFill>
                  <a:srgbClr val="353132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2025 metų planas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346973" y="2140501"/>
            <a:ext cx="10748671" cy="7117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Įgyvendinti Šilutės r. savivaldybės jaunimo programos projekto ,,Įkvėpk verslumo pamaryje!” suplanuotas veiklas;</a:t>
            </a:r>
          </a:p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Sukurti naują ESK projektą vienijantį Kintų jaunimą ir bendruomenę, pateikti paraišką;</a:t>
            </a:r>
          </a:p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Teikti paraiškas ir vykdyti naujus projektus;</a:t>
            </a:r>
          </a:p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Įsijungti į kitų jaunimo organizacijų veiklas, bendradarbiauti;</a:t>
            </a:r>
          </a:p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Dalyvauti mokymuose;</a:t>
            </a:r>
          </a:p>
          <a:p>
            <a:pPr algn="l" marL="787321" indent="-393661" lvl="1">
              <a:lnSpc>
                <a:spcPts val="5105"/>
              </a:lnSpc>
              <a:buFont typeface="Arial"/>
              <a:buChar char="•"/>
            </a:pPr>
            <a:r>
              <a:rPr lang="en-US" sz="3646">
                <a:solidFill>
                  <a:srgbClr val="353132"/>
                </a:solidFill>
                <a:latin typeface="Georgia Pro"/>
                <a:ea typeface="Georgia Pro"/>
                <a:cs typeface="Georgia Pro"/>
                <a:sym typeface="Georgia Pro"/>
              </a:rPr>
              <a:t>Organizuoti ir dalyvauti įvairių įsimintinų, svarbių datų minėjime.</a:t>
            </a: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-702496" y="1370556"/>
            <a:ext cx="8329557" cy="8229600"/>
            <a:chOff x="0" y="0"/>
            <a:chExt cx="4572000" cy="45171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16554" y="-2690"/>
              <a:ext cx="4639471" cy="4549489"/>
            </a:xfrm>
            <a:custGeom>
              <a:avLst/>
              <a:gdLst/>
              <a:ahLst/>
              <a:cxnLst/>
              <a:rect r="r" b="b" t="t" l="l"/>
              <a:pathLst>
                <a:path h="4549489" w="4639471">
                  <a:moveTo>
                    <a:pt x="2642461" y="4307731"/>
                  </a:moveTo>
                  <a:cubicBezTo>
                    <a:pt x="2937643" y="4136404"/>
                    <a:pt x="3174467" y="3866873"/>
                    <a:pt x="3302943" y="3520703"/>
                  </a:cubicBezTo>
                  <a:cubicBezTo>
                    <a:pt x="3367367" y="3347118"/>
                    <a:pt x="3462613" y="3172924"/>
                    <a:pt x="3623369" y="3081058"/>
                  </a:cubicBezTo>
                  <a:cubicBezTo>
                    <a:pt x="3747343" y="3010214"/>
                    <a:pt x="3895227" y="2996898"/>
                    <a:pt x="4029388" y="2948020"/>
                  </a:cubicBezTo>
                  <a:cubicBezTo>
                    <a:pt x="4411618" y="2808768"/>
                    <a:pt x="4639471" y="2366335"/>
                    <a:pt x="4578884" y="1964073"/>
                  </a:cubicBezTo>
                  <a:cubicBezTo>
                    <a:pt x="4518297" y="1561809"/>
                    <a:pt x="4204130" y="1222063"/>
                    <a:pt x="3823417" y="1078711"/>
                  </a:cubicBezTo>
                  <a:cubicBezTo>
                    <a:pt x="3609703" y="998242"/>
                    <a:pt x="3395764" y="1015829"/>
                    <a:pt x="3183757" y="930958"/>
                  </a:cubicBezTo>
                  <a:cubicBezTo>
                    <a:pt x="2896850" y="816103"/>
                    <a:pt x="2646820" y="557580"/>
                    <a:pt x="2402676" y="368105"/>
                  </a:cubicBezTo>
                  <a:cubicBezTo>
                    <a:pt x="2158532" y="178629"/>
                    <a:pt x="1877749" y="5911"/>
                    <a:pt x="1568716" y="3231"/>
                  </a:cubicBezTo>
                  <a:cubicBezTo>
                    <a:pt x="1196035" y="0"/>
                    <a:pt x="839628" y="279246"/>
                    <a:pt x="753607" y="641873"/>
                  </a:cubicBezTo>
                  <a:cubicBezTo>
                    <a:pt x="714329" y="807457"/>
                    <a:pt x="726735" y="980722"/>
                    <a:pt x="704584" y="1149453"/>
                  </a:cubicBezTo>
                  <a:cubicBezTo>
                    <a:pt x="619399" y="1798292"/>
                    <a:pt x="38111" y="2317174"/>
                    <a:pt x="17162" y="2971245"/>
                  </a:cubicBezTo>
                  <a:cubicBezTo>
                    <a:pt x="0" y="3507080"/>
                    <a:pt x="385323" y="3994953"/>
                    <a:pt x="863032" y="4238292"/>
                  </a:cubicBezTo>
                  <a:cubicBezTo>
                    <a:pt x="1111989" y="4365108"/>
                    <a:pt x="1371700" y="4475224"/>
                    <a:pt x="1651555" y="4507960"/>
                  </a:cubicBezTo>
                  <a:cubicBezTo>
                    <a:pt x="2006569" y="4549489"/>
                    <a:pt x="2352643" y="4475944"/>
                    <a:pt x="2642461" y="4307731"/>
                  </a:cubicBezTo>
                  <a:close/>
                </a:path>
              </a:pathLst>
            </a:custGeom>
            <a:blipFill>
              <a:blip r:embed="rId2"/>
              <a:stretch>
                <a:fillRect l="-28508" t="0" r="-28508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72000" cy="4517135"/>
            </a:xfrm>
            <a:custGeom>
              <a:avLst/>
              <a:gdLst/>
              <a:ahLst/>
              <a:cxnLst/>
              <a:rect r="r" b="b" t="t" l="l"/>
              <a:pathLst>
                <a:path h="4517135" w="4572000">
                  <a:moveTo>
                    <a:pt x="4572000" y="4517135"/>
                  </a:moveTo>
                  <a:lnTo>
                    <a:pt x="0" y="4517135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4517135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true" flipV="false" rot="0">
            <a:off x="-2749768" y="-3153890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1"/>
                </a:lnTo>
                <a:lnTo>
                  <a:pt x="6212050" y="5263301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16501046" y="8566622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B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4410384" y="705357"/>
            <a:ext cx="8329557" cy="8229600"/>
            <a:chOff x="0" y="0"/>
            <a:chExt cx="4572000" cy="45171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16554" y="-2690"/>
              <a:ext cx="4639471" cy="4549489"/>
            </a:xfrm>
            <a:custGeom>
              <a:avLst/>
              <a:gdLst/>
              <a:ahLst/>
              <a:cxnLst/>
              <a:rect r="r" b="b" t="t" l="l"/>
              <a:pathLst>
                <a:path h="4549489" w="4639471">
                  <a:moveTo>
                    <a:pt x="2642461" y="4307731"/>
                  </a:moveTo>
                  <a:cubicBezTo>
                    <a:pt x="2937643" y="4136404"/>
                    <a:pt x="3174467" y="3866873"/>
                    <a:pt x="3302943" y="3520703"/>
                  </a:cubicBezTo>
                  <a:cubicBezTo>
                    <a:pt x="3367367" y="3347118"/>
                    <a:pt x="3462613" y="3172924"/>
                    <a:pt x="3623369" y="3081058"/>
                  </a:cubicBezTo>
                  <a:cubicBezTo>
                    <a:pt x="3747343" y="3010214"/>
                    <a:pt x="3895227" y="2996898"/>
                    <a:pt x="4029388" y="2948020"/>
                  </a:cubicBezTo>
                  <a:cubicBezTo>
                    <a:pt x="4411618" y="2808768"/>
                    <a:pt x="4639471" y="2366335"/>
                    <a:pt x="4578884" y="1964073"/>
                  </a:cubicBezTo>
                  <a:cubicBezTo>
                    <a:pt x="4518297" y="1561809"/>
                    <a:pt x="4204130" y="1222063"/>
                    <a:pt x="3823417" y="1078711"/>
                  </a:cubicBezTo>
                  <a:cubicBezTo>
                    <a:pt x="3609703" y="998242"/>
                    <a:pt x="3395764" y="1015829"/>
                    <a:pt x="3183757" y="930958"/>
                  </a:cubicBezTo>
                  <a:cubicBezTo>
                    <a:pt x="2896850" y="816103"/>
                    <a:pt x="2646820" y="557580"/>
                    <a:pt x="2402676" y="368105"/>
                  </a:cubicBezTo>
                  <a:cubicBezTo>
                    <a:pt x="2158532" y="178629"/>
                    <a:pt x="1877749" y="5911"/>
                    <a:pt x="1568716" y="3231"/>
                  </a:cubicBezTo>
                  <a:cubicBezTo>
                    <a:pt x="1196035" y="0"/>
                    <a:pt x="839628" y="279246"/>
                    <a:pt x="753607" y="641873"/>
                  </a:cubicBezTo>
                  <a:cubicBezTo>
                    <a:pt x="714329" y="807457"/>
                    <a:pt x="726735" y="980722"/>
                    <a:pt x="704584" y="1149453"/>
                  </a:cubicBezTo>
                  <a:cubicBezTo>
                    <a:pt x="619399" y="1798292"/>
                    <a:pt x="38111" y="2317174"/>
                    <a:pt x="17162" y="2971245"/>
                  </a:cubicBezTo>
                  <a:cubicBezTo>
                    <a:pt x="0" y="3507080"/>
                    <a:pt x="385323" y="3994953"/>
                    <a:pt x="863032" y="4238292"/>
                  </a:cubicBezTo>
                  <a:cubicBezTo>
                    <a:pt x="1111989" y="4365108"/>
                    <a:pt x="1371700" y="4475224"/>
                    <a:pt x="1651555" y="4507960"/>
                  </a:cubicBezTo>
                  <a:cubicBezTo>
                    <a:pt x="2006569" y="4549489"/>
                    <a:pt x="2352643" y="4475944"/>
                    <a:pt x="2642461" y="4307731"/>
                  </a:cubicBezTo>
                  <a:close/>
                </a:path>
              </a:pathLst>
            </a:custGeom>
            <a:blipFill>
              <a:blip r:embed="rId2"/>
              <a:stretch>
                <a:fillRect l="-15852" t="0" r="-15852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72000" cy="4517135"/>
            </a:xfrm>
            <a:custGeom>
              <a:avLst/>
              <a:gdLst/>
              <a:ahLst/>
              <a:cxnLst/>
              <a:rect r="r" b="b" t="t" l="l"/>
              <a:pathLst>
                <a:path h="4517135" w="4572000">
                  <a:moveTo>
                    <a:pt x="4572000" y="4517135"/>
                  </a:moveTo>
                  <a:lnTo>
                    <a:pt x="0" y="4517135"/>
                  </a:lnTo>
                  <a:lnTo>
                    <a:pt x="0" y="0"/>
                  </a:lnTo>
                  <a:lnTo>
                    <a:pt x="4572000" y="0"/>
                  </a:lnTo>
                  <a:lnTo>
                    <a:pt x="4572000" y="4517135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-1801666" y="-1193081"/>
            <a:ext cx="6212050" cy="5263301"/>
          </a:xfrm>
          <a:custGeom>
            <a:avLst/>
            <a:gdLst/>
            <a:ahLst/>
            <a:cxnLst/>
            <a:rect r="r" b="b" t="t" l="l"/>
            <a:pathLst>
              <a:path h="5263301" w="6212050">
                <a:moveTo>
                  <a:pt x="6212050" y="0"/>
                </a:moveTo>
                <a:lnTo>
                  <a:pt x="0" y="0"/>
                </a:lnTo>
                <a:lnTo>
                  <a:pt x="0" y="5263300"/>
                </a:lnTo>
                <a:lnTo>
                  <a:pt x="6212050" y="5263300"/>
                </a:lnTo>
                <a:lnTo>
                  <a:pt x="621205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13829800" y="6392394"/>
            <a:ext cx="6001758" cy="5085126"/>
          </a:xfrm>
          <a:custGeom>
            <a:avLst/>
            <a:gdLst/>
            <a:ahLst/>
            <a:cxnLst/>
            <a:rect r="r" b="b" t="t" l="l"/>
            <a:pathLst>
              <a:path h="5085126" w="6001758">
                <a:moveTo>
                  <a:pt x="0" y="5085126"/>
                </a:moveTo>
                <a:lnTo>
                  <a:pt x="6001758" y="5085126"/>
                </a:lnTo>
                <a:lnTo>
                  <a:pt x="6001758" y="0"/>
                </a:lnTo>
                <a:lnTo>
                  <a:pt x="0" y="0"/>
                </a:lnTo>
                <a:lnTo>
                  <a:pt x="0" y="508512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DAGe9Uv7Bj0</dc:identifier>
  <dcterms:modified xsi:type="dcterms:W3CDTF">2011-08-01T06:04:30Z</dcterms:modified>
  <cp:revision>1</cp:revision>
  <dc:title>Brown and Cream Minimalist Business Report Presentation </dc:title>
</cp:coreProperties>
</file>